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4"/>
  </p:notesMasterIdLst>
  <p:handoutMasterIdLst>
    <p:handoutMasterId r:id="rId25"/>
  </p:handoutMasterIdLst>
  <p:sldIdLst>
    <p:sldId id="256" r:id="rId6"/>
    <p:sldId id="259" r:id="rId7"/>
    <p:sldId id="280" r:id="rId8"/>
    <p:sldId id="281" r:id="rId9"/>
    <p:sldId id="287" r:id="rId10"/>
    <p:sldId id="284" r:id="rId11"/>
    <p:sldId id="289" r:id="rId12"/>
    <p:sldId id="276" r:id="rId13"/>
    <p:sldId id="277" r:id="rId14"/>
    <p:sldId id="291" r:id="rId15"/>
    <p:sldId id="300" r:id="rId16"/>
    <p:sldId id="297" r:id="rId17"/>
    <p:sldId id="286" r:id="rId18"/>
    <p:sldId id="292" r:id="rId19"/>
    <p:sldId id="293" r:id="rId20"/>
    <p:sldId id="294" r:id="rId21"/>
    <p:sldId id="295" r:id="rId22"/>
    <p:sldId id="273" r:id="rId23"/>
  </p:sldIdLst>
  <p:sldSz cx="9144000" cy="6858000" type="screen4x3"/>
  <p:notesSz cx="6797675" cy="9874250"/>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83022" autoAdjust="0"/>
  </p:normalViewPr>
  <p:slideViewPr>
    <p:cSldViewPr snapToGrid="0" snapToObjects="1">
      <p:cViewPr>
        <p:scale>
          <a:sx n="100" d="100"/>
          <a:sy n="100" d="100"/>
        </p:scale>
        <p:origin x="-432" y="-7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78C938F-CB36-44A6-B4D3-43C2FF683355}" type="doc">
      <dgm:prSet loTypeId="urn:microsoft.com/office/officeart/2005/8/layout/vList6" loCatId="process" qsTypeId="urn:microsoft.com/office/officeart/2005/8/quickstyle/simple1#3" qsCatId="simple" csTypeId="urn:microsoft.com/office/officeart/2005/8/colors/accent1_2#3" csCatId="accent1" phldr="1"/>
      <dgm:spPr/>
      <dgm:t>
        <a:bodyPr/>
        <a:lstStyle/>
        <a:p>
          <a:endParaRPr lang="en-US"/>
        </a:p>
      </dgm:t>
    </dgm:pt>
    <dgm:pt modelId="{8DE04C41-2F4D-4967-8384-B873E0F516BF}">
      <dgm:prSet phldrT="[Text]" custT="1"/>
      <dgm:spPr>
        <a:noFill/>
        <a:ln>
          <a:solidFill>
            <a:schemeClr val="tx1"/>
          </a:solidFill>
        </a:ln>
      </dgm:spPr>
      <dgm:t>
        <a:bodyPr/>
        <a:lstStyle/>
        <a:p>
          <a:r>
            <a:rPr lang="ar-SA" sz="2400" dirty="0" smtClean="0">
              <a:solidFill>
                <a:schemeClr val="tx1"/>
              </a:solidFill>
              <a:latin typeface="Arial" pitchFamily="34" charset="0"/>
              <a:cs typeface="Arial" pitchFamily="34" charset="0"/>
            </a:rPr>
            <a:t>بلدان </a:t>
          </a:r>
          <a:r>
            <a:rPr lang="ar-SA" sz="2400" dirty="0" smtClean="0">
              <a:solidFill>
                <a:srgbClr val="FF0000"/>
              </a:solidFill>
              <a:latin typeface="Arial" pitchFamily="34" charset="0"/>
              <a:cs typeface="Arial" pitchFamily="34" charset="0"/>
            </a:rPr>
            <a:t>ال</a:t>
          </a:r>
          <a:r>
            <a:rPr lang="ar-LB" sz="2400" dirty="0" smtClean="0">
              <a:solidFill>
                <a:srgbClr val="FF0000"/>
              </a:solidFill>
              <a:latin typeface="Arial" pitchFamily="34" charset="0"/>
              <a:cs typeface="Arial" pitchFamily="34" charset="0"/>
            </a:rPr>
            <a:t>نظام اللاتيني</a:t>
          </a:r>
          <a:endParaRPr lang="en-US" sz="2400" dirty="0">
            <a:solidFill>
              <a:srgbClr val="FF0000"/>
            </a:solidFill>
            <a:latin typeface="Arial" pitchFamily="34" charset="0"/>
            <a:cs typeface="Arial" pitchFamily="34" charset="0"/>
          </a:endParaRPr>
        </a:p>
      </dgm:t>
    </dgm:pt>
    <dgm:pt modelId="{1FBE6024-08CD-4793-8A39-6C80DA4EFF0B}" type="parTrans" cxnId="{C0A35D93-B9F4-4600-A8CE-0BEC4B45A0F5}">
      <dgm:prSet/>
      <dgm:spPr/>
      <dgm:t>
        <a:bodyPr/>
        <a:lstStyle/>
        <a:p>
          <a:endParaRPr lang="en-US">
            <a:solidFill>
              <a:schemeClr val="tx1"/>
            </a:solidFill>
          </a:endParaRPr>
        </a:p>
      </dgm:t>
    </dgm:pt>
    <dgm:pt modelId="{8576CB9A-5CA5-46D1-89DF-7CB64F2828F2}" type="sibTrans" cxnId="{C0A35D93-B9F4-4600-A8CE-0BEC4B45A0F5}">
      <dgm:prSet/>
      <dgm:spPr/>
      <dgm:t>
        <a:bodyPr/>
        <a:lstStyle/>
        <a:p>
          <a:endParaRPr lang="en-US">
            <a:solidFill>
              <a:schemeClr val="tx1"/>
            </a:solidFill>
          </a:endParaRPr>
        </a:p>
      </dgm:t>
    </dgm:pt>
    <dgm:pt modelId="{B5586648-2EF6-4213-8389-F272FC8271F4}">
      <dgm:prSet phldrT="[Text]" custT="1"/>
      <dgm:spPr>
        <a:solidFill>
          <a:schemeClr val="accent3">
            <a:alpha val="90000"/>
          </a:schemeClr>
        </a:solidFill>
      </dgm:spPr>
      <dgm:t>
        <a:bodyPr/>
        <a:lstStyle/>
        <a:p>
          <a:pPr algn="r" rtl="1"/>
          <a:r>
            <a:rPr lang="ar-SA" sz="2000" dirty="0" smtClean="0">
              <a:solidFill>
                <a:schemeClr val="tx1"/>
              </a:solidFill>
              <a:latin typeface="Arial" pitchFamily="34" charset="0"/>
              <a:cs typeface="Arial" pitchFamily="34" charset="0"/>
            </a:rPr>
            <a:t>موافقة السلطة التشريعية على المعاهدة</a:t>
          </a:r>
          <a:endParaRPr lang="en-US" sz="2000" dirty="0">
            <a:solidFill>
              <a:schemeClr val="tx1"/>
            </a:solidFill>
            <a:latin typeface="Arial" pitchFamily="34" charset="0"/>
            <a:cs typeface="Arial" pitchFamily="34" charset="0"/>
          </a:endParaRPr>
        </a:p>
      </dgm:t>
    </dgm:pt>
    <dgm:pt modelId="{F1F482B8-F838-4E54-8D1B-E0823BA0CA3A}" type="parTrans" cxnId="{8BDF7000-DAE6-4801-9E11-4429FDABA364}">
      <dgm:prSet/>
      <dgm:spPr/>
      <dgm:t>
        <a:bodyPr/>
        <a:lstStyle/>
        <a:p>
          <a:endParaRPr lang="en-US">
            <a:solidFill>
              <a:schemeClr val="tx1"/>
            </a:solidFill>
          </a:endParaRPr>
        </a:p>
      </dgm:t>
    </dgm:pt>
    <dgm:pt modelId="{F5268F35-8228-411E-A8AD-5EF40EF7C599}" type="sibTrans" cxnId="{8BDF7000-DAE6-4801-9E11-4429FDABA364}">
      <dgm:prSet/>
      <dgm:spPr/>
      <dgm:t>
        <a:bodyPr/>
        <a:lstStyle/>
        <a:p>
          <a:endParaRPr lang="en-US">
            <a:solidFill>
              <a:schemeClr val="tx1"/>
            </a:solidFill>
          </a:endParaRPr>
        </a:p>
      </dgm:t>
    </dgm:pt>
    <dgm:pt modelId="{D8405975-0911-420C-9CAE-3D99B5679F85}">
      <dgm:prSet phldrT="[Text]" custT="1"/>
      <dgm:spPr>
        <a:solidFill>
          <a:schemeClr val="accent3">
            <a:alpha val="90000"/>
          </a:schemeClr>
        </a:solidFill>
      </dgm:spPr>
      <dgm:t>
        <a:bodyPr/>
        <a:lstStyle/>
        <a:p>
          <a:pPr algn="r" rtl="1"/>
          <a:r>
            <a:rPr lang="ar-SA" sz="2000" dirty="0" smtClean="0">
              <a:solidFill>
                <a:schemeClr val="tx1"/>
              </a:solidFill>
              <a:latin typeface="Arial" pitchFamily="34" charset="0"/>
              <a:cs typeface="Arial" pitchFamily="34" charset="0"/>
            </a:rPr>
            <a:t>إرسال مرسوم التصديق إلى السلطة التنفيذية لإصدارها</a:t>
          </a:r>
          <a:endParaRPr lang="en-US" sz="2000" dirty="0">
            <a:solidFill>
              <a:schemeClr val="tx1"/>
            </a:solidFill>
            <a:latin typeface="Arial" pitchFamily="34" charset="0"/>
            <a:cs typeface="Arial" pitchFamily="34" charset="0"/>
          </a:endParaRPr>
        </a:p>
      </dgm:t>
    </dgm:pt>
    <dgm:pt modelId="{B97BCA1C-4353-4340-8202-7DBFC7C4B5D3}" type="parTrans" cxnId="{CC0738A8-81CC-4D9B-BB74-D412D1242060}">
      <dgm:prSet/>
      <dgm:spPr/>
      <dgm:t>
        <a:bodyPr/>
        <a:lstStyle/>
        <a:p>
          <a:endParaRPr lang="en-US">
            <a:solidFill>
              <a:schemeClr val="tx1"/>
            </a:solidFill>
          </a:endParaRPr>
        </a:p>
      </dgm:t>
    </dgm:pt>
    <dgm:pt modelId="{E76F7B68-B5BD-4E3E-B299-899022EC52D0}" type="sibTrans" cxnId="{CC0738A8-81CC-4D9B-BB74-D412D1242060}">
      <dgm:prSet/>
      <dgm:spPr/>
      <dgm:t>
        <a:bodyPr/>
        <a:lstStyle/>
        <a:p>
          <a:endParaRPr lang="en-US">
            <a:solidFill>
              <a:schemeClr val="tx1"/>
            </a:solidFill>
          </a:endParaRPr>
        </a:p>
      </dgm:t>
    </dgm:pt>
    <dgm:pt modelId="{A356B0F5-06D6-4E1B-9FEA-428AF2506FDF}">
      <dgm:prSet phldrT="[Text]" custT="1"/>
      <dgm:spPr>
        <a:noFill/>
        <a:ln>
          <a:solidFill>
            <a:schemeClr val="tx1"/>
          </a:solidFill>
        </a:ln>
      </dgm:spPr>
      <dgm:t>
        <a:bodyPr/>
        <a:lstStyle/>
        <a:p>
          <a:r>
            <a:rPr lang="ar-SA" sz="2400" dirty="0" smtClean="0">
              <a:solidFill>
                <a:schemeClr val="tx1"/>
              </a:solidFill>
              <a:latin typeface="Arial" pitchFamily="34" charset="0"/>
              <a:cs typeface="Arial" pitchFamily="34" charset="0"/>
            </a:rPr>
            <a:t>بلدان </a:t>
          </a:r>
          <a:r>
            <a:rPr lang="ar-LB" sz="2400" dirty="0" smtClean="0">
              <a:solidFill>
                <a:srgbClr val="FF0000"/>
              </a:solidFill>
              <a:latin typeface="Arial" pitchFamily="34" charset="0"/>
              <a:cs typeface="Arial" pitchFamily="34" charset="0"/>
            </a:rPr>
            <a:t>النظام الأنجلوساكسوني </a:t>
          </a:r>
          <a:r>
            <a:rPr lang="ar-SA" sz="2400" dirty="0" smtClean="0">
              <a:solidFill>
                <a:schemeClr val="tx1"/>
              </a:solidFill>
              <a:latin typeface="Arial" pitchFamily="34" charset="0"/>
              <a:cs typeface="Arial" pitchFamily="34" charset="0"/>
            </a:rPr>
            <a:t>والنُظم </a:t>
          </a:r>
          <a:r>
            <a:rPr lang="ar-SA" sz="2400" dirty="0" smtClean="0">
              <a:solidFill>
                <a:schemeClr val="tx1"/>
              </a:solidFill>
              <a:latin typeface="Arial" pitchFamily="34" charset="0"/>
              <a:cs typeface="Arial" pitchFamily="34" charset="0"/>
            </a:rPr>
            <a:t>الأخرى</a:t>
          </a:r>
          <a:endParaRPr lang="en-US" sz="2400" dirty="0">
            <a:solidFill>
              <a:schemeClr val="tx1"/>
            </a:solidFill>
            <a:latin typeface="Arial" pitchFamily="34" charset="0"/>
            <a:cs typeface="Arial" pitchFamily="34" charset="0"/>
          </a:endParaRPr>
        </a:p>
      </dgm:t>
    </dgm:pt>
    <dgm:pt modelId="{EDB48C94-7315-4204-AA9C-B295EDC744E4}" type="parTrans" cxnId="{13CAA215-6A70-4332-8DB3-AB30D5B1EB6D}">
      <dgm:prSet/>
      <dgm:spPr/>
      <dgm:t>
        <a:bodyPr/>
        <a:lstStyle/>
        <a:p>
          <a:endParaRPr lang="en-US">
            <a:solidFill>
              <a:schemeClr val="tx1"/>
            </a:solidFill>
          </a:endParaRPr>
        </a:p>
      </dgm:t>
    </dgm:pt>
    <dgm:pt modelId="{41CED40E-B44D-4AAC-9FF8-3B79BA02A807}" type="sibTrans" cxnId="{13CAA215-6A70-4332-8DB3-AB30D5B1EB6D}">
      <dgm:prSet/>
      <dgm:spPr/>
      <dgm:t>
        <a:bodyPr/>
        <a:lstStyle/>
        <a:p>
          <a:endParaRPr lang="en-US">
            <a:solidFill>
              <a:schemeClr val="tx1"/>
            </a:solidFill>
          </a:endParaRPr>
        </a:p>
      </dgm:t>
    </dgm:pt>
    <dgm:pt modelId="{24B3B6C6-7441-4736-9C01-DD5090EAF4B4}">
      <dgm:prSet custT="1"/>
      <dgm:spPr>
        <a:solidFill>
          <a:srgbClr val="00B0F0">
            <a:alpha val="90000"/>
          </a:srgbClr>
        </a:solidFill>
      </dgm:spPr>
      <dgm:t>
        <a:bodyPr/>
        <a:lstStyle/>
        <a:p>
          <a:pPr rtl="1"/>
          <a:r>
            <a:rPr lang="ar-EG" sz="1600" dirty="0" smtClean="0">
              <a:solidFill>
                <a:schemeClr val="tx1"/>
              </a:solidFill>
              <a:latin typeface="Arial" pitchFamily="34" charset="0"/>
              <a:cs typeface="Arial" pitchFamily="34" charset="0"/>
            </a:rPr>
            <a:t>يجوز أن يؤدي البرلمان دوراً استشارياً</a:t>
          </a:r>
          <a:endParaRPr lang="en-US" sz="1600" dirty="0">
            <a:solidFill>
              <a:schemeClr val="tx1"/>
            </a:solidFill>
            <a:latin typeface="Arial" pitchFamily="34" charset="0"/>
            <a:cs typeface="Arial" pitchFamily="34" charset="0"/>
          </a:endParaRPr>
        </a:p>
      </dgm:t>
    </dgm:pt>
    <dgm:pt modelId="{45192060-DEA2-426F-A81E-EC48B3E102F1}" type="parTrans" cxnId="{F4AA29FC-6F81-4920-ADAA-F8F60E33F1A5}">
      <dgm:prSet/>
      <dgm:spPr/>
      <dgm:t>
        <a:bodyPr/>
        <a:lstStyle/>
        <a:p>
          <a:endParaRPr lang="en-US">
            <a:solidFill>
              <a:schemeClr val="tx1"/>
            </a:solidFill>
          </a:endParaRPr>
        </a:p>
      </dgm:t>
    </dgm:pt>
    <dgm:pt modelId="{61F3589C-14B7-460C-881A-4C898A12354C}" type="sibTrans" cxnId="{F4AA29FC-6F81-4920-ADAA-F8F60E33F1A5}">
      <dgm:prSet/>
      <dgm:spPr/>
      <dgm:t>
        <a:bodyPr/>
        <a:lstStyle/>
        <a:p>
          <a:endParaRPr lang="en-US">
            <a:solidFill>
              <a:schemeClr val="tx1"/>
            </a:solidFill>
          </a:endParaRPr>
        </a:p>
      </dgm:t>
    </dgm:pt>
    <dgm:pt modelId="{DBD0C36E-3398-4748-AA78-19638584DC3C}">
      <dgm:prSet phldrT="[Text]" custT="1"/>
      <dgm:spPr>
        <a:solidFill>
          <a:schemeClr val="accent3">
            <a:alpha val="90000"/>
          </a:schemeClr>
        </a:solidFill>
      </dgm:spPr>
      <dgm:t>
        <a:bodyPr/>
        <a:lstStyle/>
        <a:p>
          <a:pPr algn="l"/>
          <a:endParaRPr lang="en-US" sz="1600" dirty="0">
            <a:solidFill>
              <a:schemeClr val="tx1"/>
            </a:solidFill>
          </a:endParaRPr>
        </a:p>
      </dgm:t>
    </dgm:pt>
    <dgm:pt modelId="{9D2E0D59-54CA-44B9-9EB2-3331688D5249}" type="parTrans" cxnId="{F319C0FB-7257-4D9D-81AF-9C70CA93DCD7}">
      <dgm:prSet/>
      <dgm:spPr/>
      <dgm:t>
        <a:bodyPr/>
        <a:lstStyle/>
        <a:p>
          <a:endParaRPr lang="en-US"/>
        </a:p>
      </dgm:t>
    </dgm:pt>
    <dgm:pt modelId="{558591A0-AA99-4BFA-81CF-5116DFA5EE5D}" type="sibTrans" cxnId="{F319C0FB-7257-4D9D-81AF-9C70CA93DCD7}">
      <dgm:prSet/>
      <dgm:spPr/>
      <dgm:t>
        <a:bodyPr/>
        <a:lstStyle/>
        <a:p>
          <a:endParaRPr lang="en-US"/>
        </a:p>
      </dgm:t>
    </dgm:pt>
    <dgm:pt modelId="{C881C5D6-F642-454B-84F4-2A46566ECD6D}">
      <dgm:prSet phldrT="[Text]" custT="1"/>
      <dgm:spPr>
        <a:solidFill>
          <a:srgbClr val="00B0F0">
            <a:alpha val="90000"/>
          </a:srgbClr>
        </a:solidFill>
      </dgm:spPr>
      <dgm:t>
        <a:bodyPr/>
        <a:lstStyle/>
        <a:p>
          <a:endParaRPr lang="en-US" sz="1600" dirty="0">
            <a:solidFill>
              <a:schemeClr val="tx1"/>
            </a:solidFill>
            <a:latin typeface="Arial" pitchFamily="34" charset="0"/>
            <a:cs typeface="Arial" pitchFamily="34" charset="0"/>
          </a:endParaRPr>
        </a:p>
      </dgm:t>
    </dgm:pt>
    <dgm:pt modelId="{39202A8D-C7DC-4D58-8740-283608EEC27D}" type="parTrans" cxnId="{A24B1842-58A1-4BCD-8BB5-787A179D7A87}">
      <dgm:prSet/>
      <dgm:spPr/>
      <dgm:t>
        <a:bodyPr/>
        <a:lstStyle/>
        <a:p>
          <a:endParaRPr lang="en-US"/>
        </a:p>
      </dgm:t>
    </dgm:pt>
    <dgm:pt modelId="{925941B3-D803-4EC1-8034-08197C078B7E}" type="sibTrans" cxnId="{A24B1842-58A1-4BCD-8BB5-787A179D7A87}">
      <dgm:prSet/>
      <dgm:spPr/>
      <dgm:t>
        <a:bodyPr/>
        <a:lstStyle/>
        <a:p>
          <a:endParaRPr lang="en-US"/>
        </a:p>
      </dgm:t>
    </dgm:pt>
    <dgm:pt modelId="{B38AD4F5-431B-4FCB-8D37-913D62EA39E6}">
      <dgm:prSet phldrT="[Text]" custT="1"/>
      <dgm:spPr>
        <a:solidFill>
          <a:srgbClr val="00B0F0">
            <a:alpha val="90000"/>
          </a:srgbClr>
        </a:solidFill>
      </dgm:spPr>
      <dgm:t>
        <a:bodyPr/>
        <a:lstStyle/>
        <a:p>
          <a:pPr rtl="1"/>
          <a:r>
            <a:rPr lang="ar-SA" sz="1600" dirty="0" smtClean="0">
              <a:solidFill>
                <a:schemeClr val="tx1"/>
              </a:solidFill>
              <a:latin typeface="Arial" pitchFamily="34" charset="0"/>
              <a:cs typeface="Arial" pitchFamily="34" charset="0"/>
            </a:rPr>
            <a:t>مرسوم عن السلطة التنفيذية</a:t>
          </a:r>
          <a:endParaRPr lang="en-US" sz="1600" dirty="0">
            <a:solidFill>
              <a:schemeClr val="tx1"/>
            </a:solidFill>
            <a:latin typeface="Arial" pitchFamily="34" charset="0"/>
            <a:cs typeface="Arial" pitchFamily="34" charset="0"/>
          </a:endParaRPr>
        </a:p>
      </dgm:t>
    </dgm:pt>
    <dgm:pt modelId="{A21D5AB4-E0B9-4917-8DB9-507A2ED14CE5}" type="sibTrans" cxnId="{8803977B-1820-4155-840B-9522532F7EFD}">
      <dgm:prSet/>
      <dgm:spPr/>
      <dgm:t>
        <a:bodyPr/>
        <a:lstStyle/>
        <a:p>
          <a:endParaRPr lang="en-US">
            <a:solidFill>
              <a:schemeClr val="tx1"/>
            </a:solidFill>
          </a:endParaRPr>
        </a:p>
      </dgm:t>
    </dgm:pt>
    <dgm:pt modelId="{F9AEF4AE-AD97-4EB2-8728-B5A7C5530A33}" type="parTrans" cxnId="{8803977B-1820-4155-840B-9522532F7EFD}">
      <dgm:prSet/>
      <dgm:spPr/>
      <dgm:t>
        <a:bodyPr/>
        <a:lstStyle/>
        <a:p>
          <a:endParaRPr lang="en-US">
            <a:solidFill>
              <a:schemeClr val="tx1"/>
            </a:solidFill>
          </a:endParaRPr>
        </a:p>
      </dgm:t>
    </dgm:pt>
    <dgm:pt modelId="{EA6F13E1-160A-4217-851A-738212CBB2E9}" type="pres">
      <dgm:prSet presAssocID="{E78C938F-CB36-44A6-B4D3-43C2FF683355}" presName="Name0" presStyleCnt="0">
        <dgm:presLayoutVars>
          <dgm:dir val="rev"/>
          <dgm:animLvl val="lvl"/>
          <dgm:resizeHandles/>
        </dgm:presLayoutVars>
      </dgm:prSet>
      <dgm:spPr/>
      <dgm:t>
        <a:bodyPr/>
        <a:lstStyle/>
        <a:p>
          <a:endParaRPr lang="en-US"/>
        </a:p>
      </dgm:t>
    </dgm:pt>
    <dgm:pt modelId="{074DC8DD-0229-4109-978B-FE29ABF7F0B4}" type="pres">
      <dgm:prSet presAssocID="{8DE04C41-2F4D-4967-8384-B873E0F516BF}" presName="linNode" presStyleCnt="0"/>
      <dgm:spPr/>
    </dgm:pt>
    <dgm:pt modelId="{843B7132-2DBA-4B11-921D-927CA7F52FC4}" type="pres">
      <dgm:prSet presAssocID="{8DE04C41-2F4D-4967-8384-B873E0F516BF}" presName="parentShp" presStyleLbl="node1" presStyleIdx="0" presStyleCnt="2">
        <dgm:presLayoutVars>
          <dgm:bulletEnabled val="1"/>
        </dgm:presLayoutVars>
      </dgm:prSet>
      <dgm:spPr/>
      <dgm:t>
        <a:bodyPr/>
        <a:lstStyle/>
        <a:p>
          <a:endParaRPr lang="en-US"/>
        </a:p>
      </dgm:t>
    </dgm:pt>
    <dgm:pt modelId="{3019DC4A-8E52-45D8-98CD-1912ECE331F7}" type="pres">
      <dgm:prSet presAssocID="{8DE04C41-2F4D-4967-8384-B873E0F516BF}" presName="childShp" presStyleLbl="bgAccFollowNode1" presStyleIdx="0" presStyleCnt="2">
        <dgm:presLayoutVars>
          <dgm:bulletEnabled val="1"/>
        </dgm:presLayoutVars>
      </dgm:prSet>
      <dgm:spPr/>
      <dgm:t>
        <a:bodyPr/>
        <a:lstStyle/>
        <a:p>
          <a:endParaRPr lang="en-US"/>
        </a:p>
      </dgm:t>
    </dgm:pt>
    <dgm:pt modelId="{1628868F-5658-4183-B18E-346AF1B259ED}" type="pres">
      <dgm:prSet presAssocID="{8576CB9A-5CA5-46D1-89DF-7CB64F2828F2}" presName="spacing" presStyleCnt="0"/>
      <dgm:spPr/>
    </dgm:pt>
    <dgm:pt modelId="{77A11429-0A24-463A-914E-CEDBD0D521A5}" type="pres">
      <dgm:prSet presAssocID="{A356B0F5-06D6-4E1B-9FEA-428AF2506FDF}" presName="linNode" presStyleCnt="0"/>
      <dgm:spPr/>
    </dgm:pt>
    <dgm:pt modelId="{0FC07A0C-F927-4AD3-87D7-3950E215D7E2}" type="pres">
      <dgm:prSet presAssocID="{A356B0F5-06D6-4E1B-9FEA-428AF2506FDF}" presName="parentShp" presStyleLbl="node1" presStyleIdx="1" presStyleCnt="2">
        <dgm:presLayoutVars>
          <dgm:bulletEnabled val="1"/>
        </dgm:presLayoutVars>
      </dgm:prSet>
      <dgm:spPr/>
      <dgm:t>
        <a:bodyPr/>
        <a:lstStyle/>
        <a:p>
          <a:endParaRPr lang="en-US"/>
        </a:p>
      </dgm:t>
    </dgm:pt>
    <dgm:pt modelId="{2137BEEC-722C-45D6-A88F-F000CA195BC2}" type="pres">
      <dgm:prSet presAssocID="{A356B0F5-06D6-4E1B-9FEA-428AF2506FDF}" presName="childShp" presStyleLbl="bgAccFollowNode1" presStyleIdx="1" presStyleCnt="2">
        <dgm:presLayoutVars>
          <dgm:bulletEnabled val="1"/>
        </dgm:presLayoutVars>
      </dgm:prSet>
      <dgm:spPr/>
      <dgm:t>
        <a:bodyPr/>
        <a:lstStyle/>
        <a:p>
          <a:endParaRPr lang="en-US"/>
        </a:p>
      </dgm:t>
    </dgm:pt>
  </dgm:ptLst>
  <dgm:cxnLst>
    <dgm:cxn modelId="{FEE432E7-B830-475C-95CB-02D07564AC07}" type="presOf" srcId="{A356B0F5-06D6-4E1B-9FEA-428AF2506FDF}" destId="{0FC07A0C-F927-4AD3-87D7-3950E215D7E2}" srcOrd="0" destOrd="0" presId="urn:microsoft.com/office/officeart/2005/8/layout/vList6"/>
    <dgm:cxn modelId="{CC0738A8-81CC-4D9B-BB74-D412D1242060}" srcId="{8DE04C41-2F4D-4967-8384-B873E0F516BF}" destId="{D8405975-0911-420C-9CAE-3D99B5679F85}" srcOrd="2" destOrd="0" parTransId="{B97BCA1C-4353-4340-8202-7DBFC7C4B5D3}" sibTransId="{E76F7B68-B5BD-4E3E-B299-899022EC52D0}"/>
    <dgm:cxn modelId="{F319C0FB-7257-4D9D-81AF-9C70CA93DCD7}" srcId="{8DE04C41-2F4D-4967-8384-B873E0F516BF}" destId="{DBD0C36E-3398-4748-AA78-19638584DC3C}" srcOrd="0" destOrd="0" parTransId="{9D2E0D59-54CA-44B9-9EB2-3331688D5249}" sibTransId="{558591A0-AA99-4BFA-81CF-5116DFA5EE5D}"/>
    <dgm:cxn modelId="{7D3B2A4C-50A4-4521-A70A-0201B4FE7A1C}" type="presOf" srcId="{8DE04C41-2F4D-4967-8384-B873E0F516BF}" destId="{843B7132-2DBA-4B11-921D-927CA7F52FC4}" srcOrd="0" destOrd="0" presId="urn:microsoft.com/office/officeart/2005/8/layout/vList6"/>
    <dgm:cxn modelId="{9EE8C456-B122-458E-8126-5F1860F178BA}" type="presOf" srcId="{E78C938F-CB36-44A6-B4D3-43C2FF683355}" destId="{EA6F13E1-160A-4217-851A-738212CBB2E9}" srcOrd="0" destOrd="0" presId="urn:microsoft.com/office/officeart/2005/8/layout/vList6"/>
    <dgm:cxn modelId="{13CAA215-6A70-4332-8DB3-AB30D5B1EB6D}" srcId="{E78C938F-CB36-44A6-B4D3-43C2FF683355}" destId="{A356B0F5-06D6-4E1B-9FEA-428AF2506FDF}" srcOrd="1" destOrd="0" parTransId="{EDB48C94-7315-4204-AA9C-B295EDC744E4}" sibTransId="{41CED40E-B44D-4AAC-9FF8-3B79BA02A807}"/>
    <dgm:cxn modelId="{A24B1842-58A1-4BCD-8BB5-787A179D7A87}" srcId="{A356B0F5-06D6-4E1B-9FEA-428AF2506FDF}" destId="{C881C5D6-F642-454B-84F4-2A46566ECD6D}" srcOrd="0" destOrd="0" parTransId="{39202A8D-C7DC-4D58-8740-283608EEC27D}" sibTransId="{925941B3-D803-4EC1-8034-08197C078B7E}"/>
    <dgm:cxn modelId="{F4AA29FC-6F81-4920-ADAA-F8F60E33F1A5}" srcId="{A356B0F5-06D6-4E1B-9FEA-428AF2506FDF}" destId="{24B3B6C6-7441-4736-9C01-DD5090EAF4B4}" srcOrd="2" destOrd="0" parTransId="{45192060-DEA2-426F-A81E-EC48B3E102F1}" sibTransId="{61F3589C-14B7-460C-881A-4C898A12354C}"/>
    <dgm:cxn modelId="{0F3095F7-9BAD-4BD2-B214-3E01D839A2D2}" type="presOf" srcId="{B38AD4F5-431B-4FCB-8D37-913D62EA39E6}" destId="{2137BEEC-722C-45D6-A88F-F000CA195BC2}" srcOrd="0" destOrd="1" presId="urn:microsoft.com/office/officeart/2005/8/layout/vList6"/>
    <dgm:cxn modelId="{C0A35D93-B9F4-4600-A8CE-0BEC4B45A0F5}" srcId="{E78C938F-CB36-44A6-B4D3-43C2FF683355}" destId="{8DE04C41-2F4D-4967-8384-B873E0F516BF}" srcOrd="0" destOrd="0" parTransId="{1FBE6024-08CD-4793-8A39-6C80DA4EFF0B}" sibTransId="{8576CB9A-5CA5-46D1-89DF-7CB64F2828F2}"/>
    <dgm:cxn modelId="{28E0E6D1-3A08-47EE-B379-6422D6579EDE}" type="presOf" srcId="{24B3B6C6-7441-4736-9C01-DD5090EAF4B4}" destId="{2137BEEC-722C-45D6-A88F-F000CA195BC2}" srcOrd="0" destOrd="2" presId="urn:microsoft.com/office/officeart/2005/8/layout/vList6"/>
    <dgm:cxn modelId="{D54D6901-6C37-49DC-95A0-7EE352E47F48}" type="presOf" srcId="{D8405975-0911-420C-9CAE-3D99B5679F85}" destId="{3019DC4A-8E52-45D8-98CD-1912ECE331F7}" srcOrd="0" destOrd="2" presId="urn:microsoft.com/office/officeart/2005/8/layout/vList6"/>
    <dgm:cxn modelId="{8BDF7000-DAE6-4801-9E11-4429FDABA364}" srcId="{8DE04C41-2F4D-4967-8384-B873E0F516BF}" destId="{B5586648-2EF6-4213-8389-F272FC8271F4}" srcOrd="1" destOrd="0" parTransId="{F1F482B8-F838-4E54-8D1B-E0823BA0CA3A}" sibTransId="{F5268F35-8228-411E-A8AD-5EF40EF7C599}"/>
    <dgm:cxn modelId="{BC3E3DFB-F640-4F34-A3BE-DD6DC5A8FE7D}" type="presOf" srcId="{DBD0C36E-3398-4748-AA78-19638584DC3C}" destId="{3019DC4A-8E52-45D8-98CD-1912ECE331F7}" srcOrd="0" destOrd="0" presId="urn:microsoft.com/office/officeart/2005/8/layout/vList6"/>
    <dgm:cxn modelId="{8803977B-1820-4155-840B-9522532F7EFD}" srcId="{A356B0F5-06D6-4E1B-9FEA-428AF2506FDF}" destId="{B38AD4F5-431B-4FCB-8D37-913D62EA39E6}" srcOrd="1" destOrd="0" parTransId="{F9AEF4AE-AD97-4EB2-8728-B5A7C5530A33}" sibTransId="{A21D5AB4-E0B9-4917-8DB9-507A2ED14CE5}"/>
    <dgm:cxn modelId="{29CF5A10-96F2-437D-9159-06062EA15C12}" type="presOf" srcId="{C881C5D6-F642-454B-84F4-2A46566ECD6D}" destId="{2137BEEC-722C-45D6-A88F-F000CA195BC2}" srcOrd="0" destOrd="0" presId="urn:microsoft.com/office/officeart/2005/8/layout/vList6"/>
    <dgm:cxn modelId="{23F20BBD-FA3B-44FC-A746-4BFD9425F888}" type="presOf" srcId="{B5586648-2EF6-4213-8389-F272FC8271F4}" destId="{3019DC4A-8E52-45D8-98CD-1912ECE331F7}" srcOrd="0" destOrd="1" presId="urn:microsoft.com/office/officeart/2005/8/layout/vList6"/>
    <dgm:cxn modelId="{453BEAF8-A3CE-4A8F-92F3-AF5C356B5303}" type="presParOf" srcId="{EA6F13E1-160A-4217-851A-738212CBB2E9}" destId="{074DC8DD-0229-4109-978B-FE29ABF7F0B4}" srcOrd="0" destOrd="0" presId="urn:microsoft.com/office/officeart/2005/8/layout/vList6"/>
    <dgm:cxn modelId="{C6A8C3C9-BE13-4CAA-9D1A-DDF87B7BB7A5}" type="presParOf" srcId="{074DC8DD-0229-4109-978B-FE29ABF7F0B4}" destId="{843B7132-2DBA-4B11-921D-927CA7F52FC4}" srcOrd="0" destOrd="0" presId="urn:microsoft.com/office/officeart/2005/8/layout/vList6"/>
    <dgm:cxn modelId="{722766A6-BF3E-4C51-B565-E072F1DB226F}" type="presParOf" srcId="{074DC8DD-0229-4109-978B-FE29ABF7F0B4}" destId="{3019DC4A-8E52-45D8-98CD-1912ECE331F7}" srcOrd="1" destOrd="0" presId="urn:microsoft.com/office/officeart/2005/8/layout/vList6"/>
    <dgm:cxn modelId="{493FFA4B-31FE-4E97-9820-95C86FCE517B}" type="presParOf" srcId="{EA6F13E1-160A-4217-851A-738212CBB2E9}" destId="{1628868F-5658-4183-B18E-346AF1B259ED}" srcOrd="1" destOrd="0" presId="urn:microsoft.com/office/officeart/2005/8/layout/vList6"/>
    <dgm:cxn modelId="{E1CEAE24-8A32-4686-8B0E-638B43A28735}" type="presParOf" srcId="{EA6F13E1-160A-4217-851A-738212CBB2E9}" destId="{77A11429-0A24-463A-914E-CEDBD0D521A5}" srcOrd="2" destOrd="0" presId="urn:microsoft.com/office/officeart/2005/8/layout/vList6"/>
    <dgm:cxn modelId="{AA05EA4A-2829-4222-B902-3AA266DA9AA4}" type="presParOf" srcId="{77A11429-0A24-463A-914E-CEDBD0D521A5}" destId="{0FC07A0C-F927-4AD3-87D7-3950E215D7E2}" srcOrd="0" destOrd="0" presId="urn:microsoft.com/office/officeart/2005/8/layout/vList6"/>
    <dgm:cxn modelId="{579D1A1A-D98F-4B5F-A2EE-C06C8E503281}" type="presParOf" srcId="{77A11429-0A24-463A-914E-CEDBD0D521A5}" destId="{2137BEEC-722C-45D6-A88F-F000CA195BC2}" srcOrd="1" destOrd="0" presId="urn:microsoft.com/office/officeart/2005/8/layout/v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F41551-71FC-49D8-8BB6-8DF18083DE21}" type="doc">
      <dgm:prSet loTypeId="urn:microsoft.com/office/officeart/2005/8/layout/cycle6" loCatId="relationship" qsTypeId="urn:microsoft.com/office/officeart/2005/8/quickstyle/simple1" qsCatId="simple" csTypeId="urn:microsoft.com/office/officeart/2005/8/colors/accent1_2" csCatId="accent1" phldr="1"/>
      <dgm:spPr/>
    </dgm:pt>
    <dgm:pt modelId="{865B3F2E-276C-4B1F-BCA5-49FAA5B0EA0D}">
      <dgm:prSet phldrT="[Text]"/>
      <dgm:spPr/>
      <dgm:t>
        <a:bodyPr/>
        <a:lstStyle/>
        <a:p>
          <a:r>
            <a:rPr lang="ar-EG" dirty="0" smtClean="0"/>
            <a:t>السلطة التنفيذية</a:t>
          </a:r>
          <a:endParaRPr lang="en-GB" dirty="0"/>
        </a:p>
      </dgm:t>
    </dgm:pt>
    <dgm:pt modelId="{961679ED-6B65-475F-9592-4720A457B331}" type="parTrans" cxnId="{F31DBA6C-0DFD-4166-AC1D-D5727ABDE3B1}">
      <dgm:prSet/>
      <dgm:spPr/>
      <dgm:t>
        <a:bodyPr/>
        <a:lstStyle/>
        <a:p>
          <a:endParaRPr lang="en-GB"/>
        </a:p>
      </dgm:t>
    </dgm:pt>
    <dgm:pt modelId="{9B954532-76C5-45DD-BA18-5A153CD3E6D7}" type="sibTrans" cxnId="{F31DBA6C-0DFD-4166-AC1D-D5727ABDE3B1}">
      <dgm:prSet/>
      <dgm:spPr/>
      <dgm:t>
        <a:bodyPr/>
        <a:lstStyle/>
        <a:p>
          <a:endParaRPr lang="en-GB"/>
        </a:p>
      </dgm:t>
    </dgm:pt>
    <dgm:pt modelId="{E6DE2777-359F-4D48-805A-68D2D8ADD4B2}">
      <dgm:prSet phldrT="[Text]"/>
      <dgm:spPr/>
      <dgm:t>
        <a:bodyPr/>
        <a:lstStyle/>
        <a:p>
          <a:r>
            <a:rPr lang="ar-EG" dirty="0" smtClean="0"/>
            <a:t>فريق </a:t>
          </a:r>
          <a:r>
            <a:rPr lang="ar-EG" smtClean="0"/>
            <a:t>الأمم المتحدة القطري</a:t>
          </a:r>
          <a:endParaRPr lang="en-GB" dirty="0"/>
        </a:p>
      </dgm:t>
    </dgm:pt>
    <dgm:pt modelId="{3EE2979D-5533-4B9E-9959-BC90A7B12B34}" type="parTrans" cxnId="{31580E85-AA66-466D-B681-8FF001A3E6F8}">
      <dgm:prSet/>
      <dgm:spPr/>
      <dgm:t>
        <a:bodyPr/>
        <a:lstStyle/>
        <a:p>
          <a:endParaRPr lang="en-GB"/>
        </a:p>
      </dgm:t>
    </dgm:pt>
    <dgm:pt modelId="{C78D18D2-56EB-4A32-B197-314B79019396}" type="sibTrans" cxnId="{31580E85-AA66-466D-B681-8FF001A3E6F8}">
      <dgm:prSet/>
      <dgm:spPr/>
      <dgm:t>
        <a:bodyPr/>
        <a:lstStyle/>
        <a:p>
          <a:endParaRPr lang="en-GB"/>
        </a:p>
      </dgm:t>
    </dgm:pt>
    <dgm:pt modelId="{A013B373-292D-4CEE-9023-682416FB87F0}">
      <dgm:prSet phldrT="[Text]"/>
      <dgm:spPr/>
      <dgm:t>
        <a:bodyPr/>
        <a:lstStyle/>
        <a:p>
          <a:r>
            <a:rPr lang="ar-EG" dirty="0" smtClean="0"/>
            <a:t>المؤسسات الوطنية لحقوق الإنسان</a:t>
          </a:r>
          <a:endParaRPr lang="en-GB" dirty="0"/>
        </a:p>
      </dgm:t>
    </dgm:pt>
    <dgm:pt modelId="{CD73C892-0E20-4D4D-A739-8F580627BD7B}" type="parTrans" cxnId="{59A05E13-4328-4D4C-9CF0-5907EE59CD84}">
      <dgm:prSet/>
      <dgm:spPr/>
      <dgm:t>
        <a:bodyPr/>
        <a:lstStyle/>
        <a:p>
          <a:endParaRPr lang="en-GB"/>
        </a:p>
      </dgm:t>
    </dgm:pt>
    <dgm:pt modelId="{81560E52-74B7-4F45-B208-312C62CAF9FB}" type="sibTrans" cxnId="{59A05E13-4328-4D4C-9CF0-5907EE59CD84}">
      <dgm:prSet/>
      <dgm:spPr/>
      <dgm:t>
        <a:bodyPr/>
        <a:lstStyle/>
        <a:p>
          <a:endParaRPr lang="en-GB"/>
        </a:p>
      </dgm:t>
    </dgm:pt>
    <dgm:pt modelId="{A0A0916C-76E5-4791-9ED3-95F1854CB8FC}">
      <dgm:prSet phldrT="[Text]"/>
      <dgm:spPr/>
      <dgm:t>
        <a:bodyPr/>
        <a:lstStyle/>
        <a:p>
          <a:r>
            <a:rPr lang="ar-EG" dirty="0" smtClean="0"/>
            <a:t>المجتمع المدني</a:t>
          </a:r>
          <a:endParaRPr lang="en-GB" dirty="0"/>
        </a:p>
      </dgm:t>
    </dgm:pt>
    <dgm:pt modelId="{49B578D1-27CC-4047-9806-4216362BE027}" type="parTrans" cxnId="{04788BE6-28F6-4642-B107-8A97D9084260}">
      <dgm:prSet/>
      <dgm:spPr/>
      <dgm:t>
        <a:bodyPr/>
        <a:lstStyle/>
        <a:p>
          <a:endParaRPr lang="en-GB"/>
        </a:p>
      </dgm:t>
    </dgm:pt>
    <dgm:pt modelId="{AA07698C-304D-4E42-BF2C-2904B3751098}" type="sibTrans" cxnId="{04788BE6-28F6-4642-B107-8A97D9084260}">
      <dgm:prSet/>
      <dgm:spPr/>
      <dgm:t>
        <a:bodyPr/>
        <a:lstStyle/>
        <a:p>
          <a:endParaRPr lang="en-GB"/>
        </a:p>
      </dgm:t>
    </dgm:pt>
    <dgm:pt modelId="{770CF119-C288-4CD0-B924-1EB133DA0318}">
      <dgm:prSet phldrT="[Text]"/>
      <dgm:spPr/>
      <dgm:t>
        <a:bodyPr/>
        <a:lstStyle/>
        <a:p>
          <a:r>
            <a:rPr lang="ar-EG" dirty="0" smtClean="0"/>
            <a:t>البرلمان</a:t>
          </a:r>
          <a:endParaRPr lang="en-GB" dirty="0"/>
        </a:p>
      </dgm:t>
    </dgm:pt>
    <dgm:pt modelId="{06EB46E7-A211-454D-BFD3-4524E41ED01B}" type="parTrans" cxnId="{9E17F49C-7BA9-4D15-847C-4DD9695FE591}">
      <dgm:prSet/>
      <dgm:spPr/>
      <dgm:t>
        <a:bodyPr/>
        <a:lstStyle/>
        <a:p>
          <a:endParaRPr lang="en-GB"/>
        </a:p>
      </dgm:t>
    </dgm:pt>
    <dgm:pt modelId="{0F62273A-E1CB-4BAD-9A70-7CC2F30BF136}" type="sibTrans" cxnId="{9E17F49C-7BA9-4D15-847C-4DD9695FE591}">
      <dgm:prSet/>
      <dgm:spPr/>
      <dgm:t>
        <a:bodyPr/>
        <a:lstStyle/>
        <a:p>
          <a:endParaRPr lang="en-GB"/>
        </a:p>
      </dgm:t>
    </dgm:pt>
    <dgm:pt modelId="{F26447AD-174C-433B-9A1A-B582392D6CD7}" type="pres">
      <dgm:prSet presAssocID="{F1F41551-71FC-49D8-8BB6-8DF18083DE21}" presName="cycle" presStyleCnt="0">
        <dgm:presLayoutVars>
          <dgm:dir/>
          <dgm:resizeHandles val="exact"/>
        </dgm:presLayoutVars>
      </dgm:prSet>
      <dgm:spPr/>
    </dgm:pt>
    <dgm:pt modelId="{9C23C5BE-70F8-4E73-A9D5-2177B534E145}" type="pres">
      <dgm:prSet presAssocID="{865B3F2E-276C-4B1F-BCA5-49FAA5B0EA0D}" presName="node" presStyleLbl="node1" presStyleIdx="0" presStyleCnt="5">
        <dgm:presLayoutVars>
          <dgm:bulletEnabled val="1"/>
        </dgm:presLayoutVars>
      </dgm:prSet>
      <dgm:spPr/>
      <dgm:t>
        <a:bodyPr/>
        <a:lstStyle/>
        <a:p>
          <a:endParaRPr lang="en-GB"/>
        </a:p>
      </dgm:t>
    </dgm:pt>
    <dgm:pt modelId="{0B37A3C7-CAEE-4E98-A8A2-529F5ABFB94C}" type="pres">
      <dgm:prSet presAssocID="{865B3F2E-276C-4B1F-BCA5-49FAA5B0EA0D}" presName="spNode" presStyleCnt="0"/>
      <dgm:spPr/>
    </dgm:pt>
    <dgm:pt modelId="{DF382D58-81FB-4436-8FFC-67281B50E079}" type="pres">
      <dgm:prSet presAssocID="{9B954532-76C5-45DD-BA18-5A153CD3E6D7}" presName="sibTrans" presStyleLbl="sibTrans1D1" presStyleIdx="0" presStyleCnt="5"/>
      <dgm:spPr/>
      <dgm:t>
        <a:bodyPr/>
        <a:lstStyle/>
        <a:p>
          <a:endParaRPr lang="en-GB"/>
        </a:p>
      </dgm:t>
    </dgm:pt>
    <dgm:pt modelId="{5B7A0CA6-1356-48D6-ACAB-712EE3833507}" type="pres">
      <dgm:prSet presAssocID="{E6DE2777-359F-4D48-805A-68D2D8ADD4B2}" presName="node" presStyleLbl="node1" presStyleIdx="1" presStyleCnt="5">
        <dgm:presLayoutVars>
          <dgm:bulletEnabled val="1"/>
        </dgm:presLayoutVars>
      </dgm:prSet>
      <dgm:spPr/>
      <dgm:t>
        <a:bodyPr/>
        <a:lstStyle/>
        <a:p>
          <a:endParaRPr lang="en-GB"/>
        </a:p>
      </dgm:t>
    </dgm:pt>
    <dgm:pt modelId="{694841FB-D602-41B6-A161-52850948B6F7}" type="pres">
      <dgm:prSet presAssocID="{E6DE2777-359F-4D48-805A-68D2D8ADD4B2}" presName="spNode" presStyleCnt="0"/>
      <dgm:spPr/>
    </dgm:pt>
    <dgm:pt modelId="{CB620C58-0885-4C54-968F-F7A2651E0A1E}" type="pres">
      <dgm:prSet presAssocID="{C78D18D2-56EB-4A32-B197-314B79019396}" presName="sibTrans" presStyleLbl="sibTrans1D1" presStyleIdx="1" presStyleCnt="5"/>
      <dgm:spPr/>
      <dgm:t>
        <a:bodyPr/>
        <a:lstStyle/>
        <a:p>
          <a:endParaRPr lang="en-GB"/>
        </a:p>
      </dgm:t>
    </dgm:pt>
    <dgm:pt modelId="{0A06C7A6-A27D-4D65-A99E-BA01B5DF83BF}" type="pres">
      <dgm:prSet presAssocID="{A013B373-292D-4CEE-9023-682416FB87F0}" presName="node" presStyleLbl="node1" presStyleIdx="2" presStyleCnt="5">
        <dgm:presLayoutVars>
          <dgm:bulletEnabled val="1"/>
        </dgm:presLayoutVars>
      </dgm:prSet>
      <dgm:spPr/>
      <dgm:t>
        <a:bodyPr/>
        <a:lstStyle/>
        <a:p>
          <a:endParaRPr lang="en-GB"/>
        </a:p>
      </dgm:t>
    </dgm:pt>
    <dgm:pt modelId="{302C5215-DB8C-4FF6-82A7-CE4718E5A1BD}" type="pres">
      <dgm:prSet presAssocID="{A013B373-292D-4CEE-9023-682416FB87F0}" presName="spNode" presStyleCnt="0"/>
      <dgm:spPr/>
    </dgm:pt>
    <dgm:pt modelId="{F4019AB1-7D55-45DB-A5E3-8D5B092032B8}" type="pres">
      <dgm:prSet presAssocID="{81560E52-74B7-4F45-B208-312C62CAF9FB}" presName="sibTrans" presStyleLbl="sibTrans1D1" presStyleIdx="2" presStyleCnt="5"/>
      <dgm:spPr/>
      <dgm:t>
        <a:bodyPr/>
        <a:lstStyle/>
        <a:p>
          <a:endParaRPr lang="en-GB"/>
        </a:p>
      </dgm:t>
    </dgm:pt>
    <dgm:pt modelId="{E0616B49-A75B-4637-9A4D-53BA5085A828}" type="pres">
      <dgm:prSet presAssocID="{A0A0916C-76E5-4791-9ED3-95F1854CB8FC}" presName="node" presStyleLbl="node1" presStyleIdx="3" presStyleCnt="5">
        <dgm:presLayoutVars>
          <dgm:bulletEnabled val="1"/>
        </dgm:presLayoutVars>
      </dgm:prSet>
      <dgm:spPr/>
      <dgm:t>
        <a:bodyPr/>
        <a:lstStyle/>
        <a:p>
          <a:endParaRPr lang="en-GB"/>
        </a:p>
      </dgm:t>
    </dgm:pt>
    <dgm:pt modelId="{29D06251-3D2A-43D7-B024-D68DCA1B08B1}" type="pres">
      <dgm:prSet presAssocID="{A0A0916C-76E5-4791-9ED3-95F1854CB8FC}" presName="spNode" presStyleCnt="0"/>
      <dgm:spPr/>
    </dgm:pt>
    <dgm:pt modelId="{5CF98FF0-98BF-49F3-8AAE-38268AFF87C4}" type="pres">
      <dgm:prSet presAssocID="{AA07698C-304D-4E42-BF2C-2904B3751098}" presName="sibTrans" presStyleLbl="sibTrans1D1" presStyleIdx="3" presStyleCnt="5"/>
      <dgm:spPr/>
      <dgm:t>
        <a:bodyPr/>
        <a:lstStyle/>
        <a:p>
          <a:endParaRPr lang="en-GB"/>
        </a:p>
      </dgm:t>
    </dgm:pt>
    <dgm:pt modelId="{B70328F4-D46E-4260-8F0F-075723312988}" type="pres">
      <dgm:prSet presAssocID="{770CF119-C288-4CD0-B924-1EB133DA0318}" presName="node" presStyleLbl="node1" presStyleIdx="4" presStyleCnt="5">
        <dgm:presLayoutVars>
          <dgm:bulletEnabled val="1"/>
        </dgm:presLayoutVars>
      </dgm:prSet>
      <dgm:spPr/>
      <dgm:t>
        <a:bodyPr/>
        <a:lstStyle/>
        <a:p>
          <a:endParaRPr lang="en-GB"/>
        </a:p>
      </dgm:t>
    </dgm:pt>
    <dgm:pt modelId="{DB38BC45-A0A6-40FA-BA33-13CB0D73517C}" type="pres">
      <dgm:prSet presAssocID="{770CF119-C288-4CD0-B924-1EB133DA0318}" presName="spNode" presStyleCnt="0"/>
      <dgm:spPr/>
    </dgm:pt>
    <dgm:pt modelId="{F9A698D6-E2B6-475E-AA2D-047CE6EF06D4}" type="pres">
      <dgm:prSet presAssocID="{0F62273A-E1CB-4BAD-9A70-7CC2F30BF136}" presName="sibTrans" presStyleLbl="sibTrans1D1" presStyleIdx="4" presStyleCnt="5"/>
      <dgm:spPr/>
      <dgm:t>
        <a:bodyPr/>
        <a:lstStyle/>
        <a:p>
          <a:endParaRPr lang="en-GB"/>
        </a:p>
      </dgm:t>
    </dgm:pt>
  </dgm:ptLst>
  <dgm:cxnLst>
    <dgm:cxn modelId="{DB11F645-5FF8-49B3-8AF7-F6FDB06083DB}" type="presOf" srcId="{A013B373-292D-4CEE-9023-682416FB87F0}" destId="{0A06C7A6-A27D-4D65-A99E-BA01B5DF83BF}" srcOrd="0" destOrd="0" presId="urn:microsoft.com/office/officeart/2005/8/layout/cycle6"/>
    <dgm:cxn modelId="{9E17F49C-7BA9-4D15-847C-4DD9695FE591}" srcId="{F1F41551-71FC-49D8-8BB6-8DF18083DE21}" destId="{770CF119-C288-4CD0-B924-1EB133DA0318}" srcOrd="4" destOrd="0" parTransId="{06EB46E7-A211-454D-BFD3-4524E41ED01B}" sibTransId="{0F62273A-E1CB-4BAD-9A70-7CC2F30BF136}"/>
    <dgm:cxn modelId="{7EE48698-6585-4557-826F-4B45E9B18675}" type="presOf" srcId="{0F62273A-E1CB-4BAD-9A70-7CC2F30BF136}" destId="{F9A698D6-E2B6-475E-AA2D-047CE6EF06D4}" srcOrd="0" destOrd="0" presId="urn:microsoft.com/office/officeart/2005/8/layout/cycle6"/>
    <dgm:cxn modelId="{E72F7E9D-3681-46E9-B329-C544400F0495}" type="presOf" srcId="{AA07698C-304D-4E42-BF2C-2904B3751098}" destId="{5CF98FF0-98BF-49F3-8AAE-38268AFF87C4}" srcOrd="0" destOrd="0" presId="urn:microsoft.com/office/officeart/2005/8/layout/cycle6"/>
    <dgm:cxn modelId="{04788BE6-28F6-4642-B107-8A97D9084260}" srcId="{F1F41551-71FC-49D8-8BB6-8DF18083DE21}" destId="{A0A0916C-76E5-4791-9ED3-95F1854CB8FC}" srcOrd="3" destOrd="0" parTransId="{49B578D1-27CC-4047-9806-4216362BE027}" sibTransId="{AA07698C-304D-4E42-BF2C-2904B3751098}"/>
    <dgm:cxn modelId="{2746EC84-F33B-4597-91BC-2A1B475689D5}" type="presOf" srcId="{81560E52-74B7-4F45-B208-312C62CAF9FB}" destId="{F4019AB1-7D55-45DB-A5E3-8D5B092032B8}" srcOrd="0" destOrd="0" presId="urn:microsoft.com/office/officeart/2005/8/layout/cycle6"/>
    <dgm:cxn modelId="{F31DBA6C-0DFD-4166-AC1D-D5727ABDE3B1}" srcId="{F1F41551-71FC-49D8-8BB6-8DF18083DE21}" destId="{865B3F2E-276C-4B1F-BCA5-49FAA5B0EA0D}" srcOrd="0" destOrd="0" parTransId="{961679ED-6B65-475F-9592-4720A457B331}" sibTransId="{9B954532-76C5-45DD-BA18-5A153CD3E6D7}"/>
    <dgm:cxn modelId="{59A05E13-4328-4D4C-9CF0-5907EE59CD84}" srcId="{F1F41551-71FC-49D8-8BB6-8DF18083DE21}" destId="{A013B373-292D-4CEE-9023-682416FB87F0}" srcOrd="2" destOrd="0" parTransId="{CD73C892-0E20-4D4D-A739-8F580627BD7B}" sibTransId="{81560E52-74B7-4F45-B208-312C62CAF9FB}"/>
    <dgm:cxn modelId="{120D429C-FD4D-4E25-ABB9-4476463D5A27}" type="presOf" srcId="{A0A0916C-76E5-4791-9ED3-95F1854CB8FC}" destId="{E0616B49-A75B-4637-9A4D-53BA5085A828}" srcOrd="0" destOrd="0" presId="urn:microsoft.com/office/officeart/2005/8/layout/cycle6"/>
    <dgm:cxn modelId="{31580E85-AA66-466D-B681-8FF001A3E6F8}" srcId="{F1F41551-71FC-49D8-8BB6-8DF18083DE21}" destId="{E6DE2777-359F-4D48-805A-68D2D8ADD4B2}" srcOrd="1" destOrd="0" parTransId="{3EE2979D-5533-4B9E-9959-BC90A7B12B34}" sibTransId="{C78D18D2-56EB-4A32-B197-314B79019396}"/>
    <dgm:cxn modelId="{8E24625D-7555-4420-AB70-95F73B116C31}" type="presOf" srcId="{9B954532-76C5-45DD-BA18-5A153CD3E6D7}" destId="{DF382D58-81FB-4436-8FFC-67281B50E079}" srcOrd="0" destOrd="0" presId="urn:microsoft.com/office/officeart/2005/8/layout/cycle6"/>
    <dgm:cxn modelId="{34D91FEC-B41A-4ADD-A490-24FDA4155766}" type="presOf" srcId="{770CF119-C288-4CD0-B924-1EB133DA0318}" destId="{B70328F4-D46E-4260-8F0F-075723312988}" srcOrd="0" destOrd="0" presId="urn:microsoft.com/office/officeart/2005/8/layout/cycle6"/>
    <dgm:cxn modelId="{50198AC5-4A5F-4319-BCF1-AD0A45C07598}" type="presOf" srcId="{F1F41551-71FC-49D8-8BB6-8DF18083DE21}" destId="{F26447AD-174C-433B-9A1A-B582392D6CD7}" srcOrd="0" destOrd="0" presId="urn:microsoft.com/office/officeart/2005/8/layout/cycle6"/>
    <dgm:cxn modelId="{4FB3230E-E7EF-4B08-814B-21E8F64B0F0D}" type="presOf" srcId="{865B3F2E-276C-4B1F-BCA5-49FAA5B0EA0D}" destId="{9C23C5BE-70F8-4E73-A9D5-2177B534E145}" srcOrd="0" destOrd="0" presId="urn:microsoft.com/office/officeart/2005/8/layout/cycle6"/>
    <dgm:cxn modelId="{ED5CCC52-1946-446A-95E9-2DE3405979C1}" type="presOf" srcId="{E6DE2777-359F-4D48-805A-68D2D8ADD4B2}" destId="{5B7A0CA6-1356-48D6-ACAB-712EE3833507}" srcOrd="0" destOrd="0" presId="urn:microsoft.com/office/officeart/2005/8/layout/cycle6"/>
    <dgm:cxn modelId="{4F6E4F2F-7C50-4BF9-9E82-53883F0F2979}" type="presOf" srcId="{C78D18D2-56EB-4A32-B197-314B79019396}" destId="{CB620C58-0885-4C54-968F-F7A2651E0A1E}" srcOrd="0" destOrd="0" presId="urn:microsoft.com/office/officeart/2005/8/layout/cycle6"/>
    <dgm:cxn modelId="{B1DAC310-1C82-4B7A-9D51-6C5409E940B0}" type="presParOf" srcId="{F26447AD-174C-433B-9A1A-B582392D6CD7}" destId="{9C23C5BE-70F8-4E73-A9D5-2177B534E145}" srcOrd="0" destOrd="0" presId="urn:microsoft.com/office/officeart/2005/8/layout/cycle6"/>
    <dgm:cxn modelId="{74208CE0-73C3-46D6-923C-501BEAA0DBC0}" type="presParOf" srcId="{F26447AD-174C-433B-9A1A-B582392D6CD7}" destId="{0B37A3C7-CAEE-4E98-A8A2-529F5ABFB94C}" srcOrd="1" destOrd="0" presId="urn:microsoft.com/office/officeart/2005/8/layout/cycle6"/>
    <dgm:cxn modelId="{57BFA825-30E3-4F4E-8589-AAD08E5D1DDB}" type="presParOf" srcId="{F26447AD-174C-433B-9A1A-B582392D6CD7}" destId="{DF382D58-81FB-4436-8FFC-67281B50E079}" srcOrd="2" destOrd="0" presId="urn:microsoft.com/office/officeart/2005/8/layout/cycle6"/>
    <dgm:cxn modelId="{402B46A0-BACC-4301-BED9-4FBAFAF41C1C}" type="presParOf" srcId="{F26447AD-174C-433B-9A1A-B582392D6CD7}" destId="{5B7A0CA6-1356-48D6-ACAB-712EE3833507}" srcOrd="3" destOrd="0" presId="urn:microsoft.com/office/officeart/2005/8/layout/cycle6"/>
    <dgm:cxn modelId="{1F994F00-2A2D-4700-927C-6CE24D72F26E}" type="presParOf" srcId="{F26447AD-174C-433B-9A1A-B582392D6CD7}" destId="{694841FB-D602-41B6-A161-52850948B6F7}" srcOrd="4" destOrd="0" presId="urn:microsoft.com/office/officeart/2005/8/layout/cycle6"/>
    <dgm:cxn modelId="{16EEA802-9F0E-4917-B1B5-91987ADC8B78}" type="presParOf" srcId="{F26447AD-174C-433B-9A1A-B582392D6CD7}" destId="{CB620C58-0885-4C54-968F-F7A2651E0A1E}" srcOrd="5" destOrd="0" presId="urn:microsoft.com/office/officeart/2005/8/layout/cycle6"/>
    <dgm:cxn modelId="{19993196-54A8-468D-8270-092D4B63FE0A}" type="presParOf" srcId="{F26447AD-174C-433B-9A1A-B582392D6CD7}" destId="{0A06C7A6-A27D-4D65-A99E-BA01B5DF83BF}" srcOrd="6" destOrd="0" presId="urn:microsoft.com/office/officeart/2005/8/layout/cycle6"/>
    <dgm:cxn modelId="{C30C00CC-F762-4FE1-82BE-73E8CA346C9E}" type="presParOf" srcId="{F26447AD-174C-433B-9A1A-B582392D6CD7}" destId="{302C5215-DB8C-4FF6-82A7-CE4718E5A1BD}" srcOrd="7" destOrd="0" presId="urn:microsoft.com/office/officeart/2005/8/layout/cycle6"/>
    <dgm:cxn modelId="{A91022B9-32D5-4136-B046-53E4F8913733}" type="presParOf" srcId="{F26447AD-174C-433B-9A1A-B582392D6CD7}" destId="{F4019AB1-7D55-45DB-A5E3-8D5B092032B8}" srcOrd="8" destOrd="0" presId="urn:microsoft.com/office/officeart/2005/8/layout/cycle6"/>
    <dgm:cxn modelId="{6ADFB7C0-FACF-4C5A-A4DE-BEE4D33B3D4C}" type="presParOf" srcId="{F26447AD-174C-433B-9A1A-B582392D6CD7}" destId="{E0616B49-A75B-4637-9A4D-53BA5085A828}" srcOrd="9" destOrd="0" presId="urn:microsoft.com/office/officeart/2005/8/layout/cycle6"/>
    <dgm:cxn modelId="{53999BF6-DC91-4E36-AAFF-AE93E70FC128}" type="presParOf" srcId="{F26447AD-174C-433B-9A1A-B582392D6CD7}" destId="{29D06251-3D2A-43D7-B024-D68DCA1B08B1}" srcOrd="10" destOrd="0" presId="urn:microsoft.com/office/officeart/2005/8/layout/cycle6"/>
    <dgm:cxn modelId="{B72E1B0A-3EA3-4EBF-9DD0-03FBD06FDE05}" type="presParOf" srcId="{F26447AD-174C-433B-9A1A-B582392D6CD7}" destId="{5CF98FF0-98BF-49F3-8AAE-38268AFF87C4}" srcOrd="11" destOrd="0" presId="urn:microsoft.com/office/officeart/2005/8/layout/cycle6"/>
    <dgm:cxn modelId="{D3EFB33C-6EDF-4165-9A68-F5D34194103E}" type="presParOf" srcId="{F26447AD-174C-433B-9A1A-B582392D6CD7}" destId="{B70328F4-D46E-4260-8F0F-075723312988}" srcOrd="12" destOrd="0" presId="urn:microsoft.com/office/officeart/2005/8/layout/cycle6"/>
    <dgm:cxn modelId="{34C9435A-5954-45C1-A00C-4514B8A82408}" type="presParOf" srcId="{F26447AD-174C-433B-9A1A-B582392D6CD7}" destId="{DB38BC45-A0A6-40FA-BA33-13CB0D73517C}" srcOrd="13" destOrd="0" presId="urn:microsoft.com/office/officeart/2005/8/layout/cycle6"/>
    <dgm:cxn modelId="{A13ECCD2-4CA0-44EC-8EEF-AC55C08D2C23}" type="presParOf" srcId="{F26447AD-174C-433B-9A1A-B582392D6CD7}" destId="{F9A698D6-E2B6-475E-AA2D-047CE6EF06D4}" srcOrd="14"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19DC4A-8E52-45D8-98CD-1912ECE331F7}">
      <dsp:nvSpPr>
        <dsp:cNvPr id="0" name=""/>
        <dsp:cNvSpPr/>
      </dsp:nvSpPr>
      <dsp:spPr>
        <a:xfrm rot="10800000">
          <a:off x="0" y="520"/>
          <a:ext cx="3749040" cy="2031503"/>
        </a:xfrm>
        <a:prstGeom prst="rightArrow">
          <a:avLst>
            <a:gd name="adj1" fmla="val 75000"/>
            <a:gd name="adj2" fmla="val 50000"/>
          </a:avLst>
        </a:prstGeom>
        <a:solidFill>
          <a:schemeClr val="accent3">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solidFill>
              <a:schemeClr val="tx1"/>
            </a:solidFill>
          </a:endParaRPr>
        </a:p>
        <a:p>
          <a:pPr marL="228600" lvl="1" indent="-228600" algn="r" defTabSz="889000" rtl="1">
            <a:lnSpc>
              <a:spcPct val="90000"/>
            </a:lnSpc>
            <a:spcBef>
              <a:spcPct val="0"/>
            </a:spcBef>
            <a:spcAft>
              <a:spcPct val="15000"/>
            </a:spcAft>
            <a:buChar char="••"/>
          </a:pPr>
          <a:r>
            <a:rPr lang="ar-SA" sz="2000" kern="1200" dirty="0" smtClean="0">
              <a:solidFill>
                <a:schemeClr val="tx1"/>
              </a:solidFill>
              <a:latin typeface="Arial" pitchFamily="34" charset="0"/>
              <a:cs typeface="Arial" pitchFamily="34" charset="0"/>
            </a:rPr>
            <a:t>موافقة السلطة التشريعية على المعاهدة</a:t>
          </a:r>
          <a:endParaRPr lang="en-US" sz="2000" kern="1200" dirty="0">
            <a:solidFill>
              <a:schemeClr val="tx1"/>
            </a:solidFill>
            <a:latin typeface="Arial" pitchFamily="34" charset="0"/>
            <a:cs typeface="Arial" pitchFamily="34" charset="0"/>
          </a:endParaRPr>
        </a:p>
        <a:p>
          <a:pPr marL="228600" lvl="1" indent="-228600" algn="r" defTabSz="889000" rtl="1">
            <a:lnSpc>
              <a:spcPct val="90000"/>
            </a:lnSpc>
            <a:spcBef>
              <a:spcPct val="0"/>
            </a:spcBef>
            <a:spcAft>
              <a:spcPct val="15000"/>
            </a:spcAft>
            <a:buChar char="••"/>
          </a:pPr>
          <a:r>
            <a:rPr lang="ar-SA" sz="2000" kern="1200" dirty="0" smtClean="0">
              <a:solidFill>
                <a:schemeClr val="tx1"/>
              </a:solidFill>
              <a:latin typeface="Arial" pitchFamily="34" charset="0"/>
              <a:cs typeface="Arial" pitchFamily="34" charset="0"/>
            </a:rPr>
            <a:t>إرسال مرسوم التصديق إلى السلطة التنفيذية لإصدارها</a:t>
          </a:r>
          <a:endParaRPr lang="en-US" sz="2000" kern="1200" dirty="0">
            <a:solidFill>
              <a:schemeClr val="tx1"/>
            </a:solidFill>
            <a:latin typeface="Arial" pitchFamily="34" charset="0"/>
            <a:cs typeface="Arial" pitchFamily="34" charset="0"/>
          </a:endParaRPr>
        </a:p>
      </dsp:txBody>
      <dsp:txXfrm rot="10800000">
        <a:off x="761814" y="254458"/>
        <a:ext cx="2987226" cy="1523627"/>
      </dsp:txXfrm>
    </dsp:sp>
    <dsp:sp modelId="{843B7132-2DBA-4B11-921D-927CA7F52FC4}">
      <dsp:nvSpPr>
        <dsp:cNvPr id="0" name=""/>
        <dsp:cNvSpPr/>
      </dsp:nvSpPr>
      <dsp:spPr>
        <a:xfrm>
          <a:off x="3749040" y="520"/>
          <a:ext cx="2499360" cy="2031503"/>
        </a:xfrm>
        <a:prstGeom prst="round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ar-SA" sz="2400" kern="1200" dirty="0" smtClean="0">
              <a:solidFill>
                <a:schemeClr val="tx1"/>
              </a:solidFill>
              <a:latin typeface="Arial" pitchFamily="34" charset="0"/>
              <a:cs typeface="Arial" pitchFamily="34" charset="0"/>
            </a:rPr>
            <a:t>بلدان </a:t>
          </a:r>
          <a:r>
            <a:rPr lang="ar-SA" sz="2400" kern="1200" dirty="0" smtClean="0">
              <a:solidFill>
                <a:srgbClr val="FF0000"/>
              </a:solidFill>
              <a:latin typeface="Arial" pitchFamily="34" charset="0"/>
              <a:cs typeface="Arial" pitchFamily="34" charset="0"/>
            </a:rPr>
            <a:t>ال</a:t>
          </a:r>
          <a:r>
            <a:rPr lang="ar-LB" sz="2400" kern="1200" dirty="0" smtClean="0">
              <a:solidFill>
                <a:srgbClr val="FF0000"/>
              </a:solidFill>
              <a:latin typeface="Arial" pitchFamily="34" charset="0"/>
              <a:cs typeface="Arial" pitchFamily="34" charset="0"/>
            </a:rPr>
            <a:t>نظام اللاتيني</a:t>
          </a:r>
          <a:endParaRPr lang="en-US" sz="2400" kern="1200" dirty="0">
            <a:solidFill>
              <a:srgbClr val="FF0000"/>
            </a:solidFill>
            <a:latin typeface="Arial" pitchFamily="34" charset="0"/>
            <a:cs typeface="Arial" pitchFamily="34" charset="0"/>
          </a:endParaRPr>
        </a:p>
      </dsp:txBody>
      <dsp:txXfrm>
        <a:off x="3848210" y="99690"/>
        <a:ext cx="2301020" cy="1833163"/>
      </dsp:txXfrm>
    </dsp:sp>
    <dsp:sp modelId="{2137BEEC-722C-45D6-A88F-F000CA195BC2}">
      <dsp:nvSpPr>
        <dsp:cNvPr id="0" name=""/>
        <dsp:cNvSpPr/>
      </dsp:nvSpPr>
      <dsp:spPr>
        <a:xfrm rot="10800000">
          <a:off x="0" y="2235175"/>
          <a:ext cx="3749040" cy="2031503"/>
        </a:xfrm>
        <a:prstGeom prst="rightArrow">
          <a:avLst>
            <a:gd name="adj1" fmla="val 75000"/>
            <a:gd name="adj2" fmla="val 50000"/>
          </a:avLst>
        </a:prstGeom>
        <a:solidFill>
          <a:srgbClr val="00B0F0">
            <a:alpha val="90000"/>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solidFill>
              <a:schemeClr val="tx1"/>
            </a:solidFill>
            <a:latin typeface="Arial" pitchFamily="34" charset="0"/>
            <a:cs typeface="Arial" pitchFamily="34" charset="0"/>
          </a:endParaRPr>
        </a:p>
        <a:p>
          <a:pPr marL="171450" lvl="1" indent="-171450" algn="r" defTabSz="711200" rtl="1">
            <a:lnSpc>
              <a:spcPct val="90000"/>
            </a:lnSpc>
            <a:spcBef>
              <a:spcPct val="0"/>
            </a:spcBef>
            <a:spcAft>
              <a:spcPct val="15000"/>
            </a:spcAft>
            <a:buChar char="••"/>
          </a:pPr>
          <a:r>
            <a:rPr lang="ar-SA" sz="1600" kern="1200" dirty="0" smtClean="0">
              <a:solidFill>
                <a:schemeClr val="tx1"/>
              </a:solidFill>
              <a:latin typeface="Arial" pitchFamily="34" charset="0"/>
              <a:cs typeface="Arial" pitchFamily="34" charset="0"/>
            </a:rPr>
            <a:t>مرسوم عن السلطة التنفيذية</a:t>
          </a:r>
          <a:endParaRPr lang="en-US" sz="1600" kern="1200" dirty="0">
            <a:solidFill>
              <a:schemeClr val="tx1"/>
            </a:solidFill>
            <a:latin typeface="Arial" pitchFamily="34" charset="0"/>
            <a:cs typeface="Arial" pitchFamily="34" charset="0"/>
          </a:endParaRPr>
        </a:p>
        <a:p>
          <a:pPr marL="171450" lvl="1" indent="-171450" algn="r" defTabSz="711200" rtl="1">
            <a:lnSpc>
              <a:spcPct val="90000"/>
            </a:lnSpc>
            <a:spcBef>
              <a:spcPct val="0"/>
            </a:spcBef>
            <a:spcAft>
              <a:spcPct val="15000"/>
            </a:spcAft>
            <a:buChar char="••"/>
          </a:pPr>
          <a:r>
            <a:rPr lang="ar-EG" sz="1600" kern="1200" dirty="0" smtClean="0">
              <a:solidFill>
                <a:schemeClr val="tx1"/>
              </a:solidFill>
              <a:latin typeface="Arial" pitchFamily="34" charset="0"/>
              <a:cs typeface="Arial" pitchFamily="34" charset="0"/>
            </a:rPr>
            <a:t>يجوز أن يؤدي البرلمان دوراً استشارياً</a:t>
          </a:r>
          <a:endParaRPr lang="en-US" sz="1600" kern="1200" dirty="0">
            <a:solidFill>
              <a:schemeClr val="tx1"/>
            </a:solidFill>
            <a:latin typeface="Arial" pitchFamily="34" charset="0"/>
            <a:cs typeface="Arial" pitchFamily="34" charset="0"/>
          </a:endParaRPr>
        </a:p>
      </dsp:txBody>
      <dsp:txXfrm rot="10800000">
        <a:off x="761814" y="2489113"/>
        <a:ext cx="2987226" cy="1523627"/>
      </dsp:txXfrm>
    </dsp:sp>
    <dsp:sp modelId="{0FC07A0C-F927-4AD3-87D7-3950E215D7E2}">
      <dsp:nvSpPr>
        <dsp:cNvPr id="0" name=""/>
        <dsp:cNvSpPr/>
      </dsp:nvSpPr>
      <dsp:spPr>
        <a:xfrm>
          <a:off x="3749040" y="2235175"/>
          <a:ext cx="2499360" cy="2031503"/>
        </a:xfrm>
        <a:prstGeom prst="roundRect">
          <a:avLst/>
        </a:prstGeom>
        <a:no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ar-SA" sz="2400" kern="1200" dirty="0" smtClean="0">
              <a:solidFill>
                <a:schemeClr val="tx1"/>
              </a:solidFill>
              <a:latin typeface="Arial" pitchFamily="34" charset="0"/>
              <a:cs typeface="Arial" pitchFamily="34" charset="0"/>
            </a:rPr>
            <a:t>بلدان </a:t>
          </a:r>
          <a:r>
            <a:rPr lang="ar-LB" sz="2400" kern="1200" dirty="0" smtClean="0">
              <a:solidFill>
                <a:srgbClr val="FF0000"/>
              </a:solidFill>
              <a:latin typeface="Arial" pitchFamily="34" charset="0"/>
              <a:cs typeface="Arial" pitchFamily="34" charset="0"/>
            </a:rPr>
            <a:t>النظام الأنجلوساكسوني </a:t>
          </a:r>
          <a:r>
            <a:rPr lang="ar-SA" sz="2400" kern="1200" dirty="0" smtClean="0">
              <a:solidFill>
                <a:schemeClr val="tx1"/>
              </a:solidFill>
              <a:latin typeface="Arial" pitchFamily="34" charset="0"/>
              <a:cs typeface="Arial" pitchFamily="34" charset="0"/>
            </a:rPr>
            <a:t>والنُظم </a:t>
          </a:r>
          <a:r>
            <a:rPr lang="ar-SA" sz="2400" kern="1200" dirty="0" smtClean="0">
              <a:solidFill>
                <a:schemeClr val="tx1"/>
              </a:solidFill>
              <a:latin typeface="Arial" pitchFamily="34" charset="0"/>
              <a:cs typeface="Arial" pitchFamily="34" charset="0"/>
            </a:rPr>
            <a:t>الأخرى</a:t>
          </a:r>
          <a:endParaRPr lang="en-US" sz="2400" kern="1200" dirty="0">
            <a:solidFill>
              <a:schemeClr val="tx1"/>
            </a:solidFill>
            <a:latin typeface="Arial" pitchFamily="34" charset="0"/>
            <a:cs typeface="Arial" pitchFamily="34" charset="0"/>
          </a:endParaRPr>
        </a:p>
      </dsp:txBody>
      <dsp:txXfrm>
        <a:off x="3848210" y="2334345"/>
        <a:ext cx="2301020" cy="18331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23C5BE-70F8-4E73-A9D5-2177B534E145}">
      <dsp:nvSpPr>
        <dsp:cNvPr id="0" name=""/>
        <dsp:cNvSpPr/>
      </dsp:nvSpPr>
      <dsp:spPr>
        <a:xfrm>
          <a:off x="3047837" y="11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kern="1200" dirty="0" smtClean="0"/>
            <a:t>السلطة التنفيذية</a:t>
          </a:r>
          <a:endParaRPr lang="en-GB" sz="1800" kern="1200" dirty="0"/>
        </a:p>
      </dsp:txBody>
      <dsp:txXfrm>
        <a:off x="3094492" y="47769"/>
        <a:ext cx="1377040" cy="862417"/>
      </dsp:txXfrm>
    </dsp:sp>
    <dsp:sp modelId="{DF382D58-81FB-4436-8FFC-67281B50E079}">
      <dsp:nvSpPr>
        <dsp:cNvPr id="0" name=""/>
        <dsp:cNvSpPr/>
      </dsp:nvSpPr>
      <dsp:spPr>
        <a:xfrm>
          <a:off x="1872110" y="478978"/>
          <a:ext cx="3821803" cy="3821803"/>
        </a:xfrm>
        <a:custGeom>
          <a:avLst/>
          <a:gdLst/>
          <a:ahLst/>
          <a:cxnLst/>
          <a:rect l="0" t="0" r="0" b="0"/>
          <a:pathLst>
            <a:path>
              <a:moveTo>
                <a:pt x="2656195" y="151333"/>
              </a:moveTo>
              <a:arcTo wR="1910901" hR="1910901" stAng="17577353" swAng="19633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B7A0CA6-1356-48D6-ACAB-712EE3833507}">
      <dsp:nvSpPr>
        <dsp:cNvPr id="0" name=""/>
        <dsp:cNvSpPr/>
      </dsp:nvSpPr>
      <dsp:spPr>
        <a:xfrm>
          <a:off x="4865212" y="13215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kern="1200" dirty="0" smtClean="0"/>
            <a:t>فريق </a:t>
          </a:r>
          <a:r>
            <a:rPr lang="ar-EG" sz="1800" kern="1200" smtClean="0"/>
            <a:t>الأمم المتحدة القطري</a:t>
          </a:r>
          <a:endParaRPr lang="en-GB" sz="1800" kern="1200" dirty="0"/>
        </a:p>
      </dsp:txBody>
      <dsp:txXfrm>
        <a:off x="4911867" y="1368169"/>
        <a:ext cx="1377040" cy="862417"/>
      </dsp:txXfrm>
    </dsp:sp>
    <dsp:sp modelId="{CB620C58-0885-4C54-968F-F7A2651E0A1E}">
      <dsp:nvSpPr>
        <dsp:cNvPr id="0" name=""/>
        <dsp:cNvSpPr/>
      </dsp:nvSpPr>
      <dsp:spPr>
        <a:xfrm>
          <a:off x="1872110" y="478978"/>
          <a:ext cx="3821803" cy="3821803"/>
        </a:xfrm>
        <a:custGeom>
          <a:avLst/>
          <a:gdLst/>
          <a:ahLst/>
          <a:cxnLst/>
          <a:rect l="0" t="0" r="0" b="0"/>
          <a:pathLst>
            <a:path>
              <a:moveTo>
                <a:pt x="3819163" y="1810486"/>
              </a:moveTo>
              <a:arcTo wR="1910901" hR="1910901" stAng="21419268" swAng="21976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A06C7A6-A27D-4D65-A99E-BA01B5DF83BF}">
      <dsp:nvSpPr>
        <dsp:cNvPr id="0" name=""/>
        <dsp:cNvSpPr/>
      </dsp:nvSpPr>
      <dsp:spPr>
        <a:xfrm>
          <a:off x="4171037" y="3457967"/>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kern="1200" dirty="0" smtClean="0"/>
            <a:t>المؤسسات الوطنية لحقوق الإنسان</a:t>
          </a:r>
          <a:endParaRPr lang="en-GB" sz="1800" kern="1200" dirty="0"/>
        </a:p>
      </dsp:txBody>
      <dsp:txXfrm>
        <a:off x="4217692" y="3504622"/>
        <a:ext cx="1377040" cy="862417"/>
      </dsp:txXfrm>
    </dsp:sp>
    <dsp:sp modelId="{F4019AB1-7D55-45DB-A5E3-8D5B092032B8}">
      <dsp:nvSpPr>
        <dsp:cNvPr id="0" name=""/>
        <dsp:cNvSpPr/>
      </dsp:nvSpPr>
      <dsp:spPr>
        <a:xfrm>
          <a:off x="1872110" y="478978"/>
          <a:ext cx="3821803" cy="3821803"/>
        </a:xfrm>
        <a:custGeom>
          <a:avLst/>
          <a:gdLst/>
          <a:ahLst/>
          <a:cxnLst/>
          <a:rect l="0" t="0" r="0" b="0"/>
          <a:pathLst>
            <a:path>
              <a:moveTo>
                <a:pt x="2291324" y="3783553"/>
              </a:moveTo>
              <a:arcTo wR="1910901" hR="1910901" stAng="4711010" swAng="1377981"/>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0616B49-A75B-4637-9A4D-53BA5085A828}">
      <dsp:nvSpPr>
        <dsp:cNvPr id="0" name=""/>
        <dsp:cNvSpPr/>
      </dsp:nvSpPr>
      <dsp:spPr>
        <a:xfrm>
          <a:off x="1924637" y="3457967"/>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kern="1200" dirty="0" smtClean="0"/>
            <a:t>المجتمع المدني</a:t>
          </a:r>
          <a:endParaRPr lang="en-GB" sz="1800" kern="1200" dirty="0"/>
        </a:p>
      </dsp:txBody>
      <dsp:txXfrm>
        <a:off x="1971292" y="3504622"/>
        <a:ext cx="1377040" cy="862417"/>
      </dsp:txXfrm>
    </dsp:sp>
    <dsp:sp modelId="{5CF98FF0-98BF-49F3-8AAE-38268AFF87C4}">
      <dsp:nvSpPr>
        <dsp:cNvPr id="0" name=""/>
        <dsp:cNvSpPr/>
      </dsp:nvSpPr>
      <dsp:spPr>
        <a:xfrm>
          <a:off x="1872110" y="478978"/>
          <a:ext cx="3821803" cy="3821803"/>
        </a:xfrm>
        <a:custGeom>
          <a:avLst/>
          <a:gdLst/>
          <a:ahLst/>
          <a:cxnLst/>
          <a:rect l="0" t="0" r="0" b="0"/>
          <a:pathLst>
            <a:path>
              <a:moveTo>
                <a:pt x="319562" y="2968817"/>
              </a:moveTo>
              <a:arcTo wR="1910901" hR="1910901" stAng="8783052" swAng="2197680"/>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70328F4-D46E-4260-8F0F-075723312988}">
      <dsp:nvSpPr>
        <dsp:cNvPr id="0" name=""/>
        <dsp:cNvSpPr/>
      </dsp:nvSpPr>
      <dsp:spPr>
        <a:xfrm>
          <a:off x="1230461" y="1321514"/>
          <a:ext cx="1470350" cy="95572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ar-EG" sz="1800" kern="1200" dirty="0" smtClean="0"/>
            <a:t>البرلمان</a:t>
          </a:r>
          <a:endParaRPr lang="en-GB" sz="1800" kern="1200" dirty="0"/>
        </a:p>
      </dsp:txBody>
      <dsp:txXfrm>
        <a:off x="1277116" y="1368169"/>
        <a:ext cx="1377040" cy="862417"/>
      </dsp:txXfrm>
    </dsp:sp>
    <dsp:sp modelId="{F9A698D6-E2B6-475E-AA2D-047CE6EF06D4}">
      <dsp:nvSpPr>
        <dsp:cNvPr id="0" name=""/>
        <dsp:cNvSpPr/>
      </dsp:nvSpPr>
      <dsp:spPr>
        <a:xfrm>
          <a:off x="1872110" y="478978"/>
          <a:ext cx="3821803" cy="3821803"/>
        </a:xfrm>
        <a:custGeom>
          <a:avLst/>
          <a:gdLst/>
          <a:ahLst/>
          <a:cxnLst/>
          <a:rect l="0" t="0" r="0" b="0"/>
          <a:pathLst>
            <a:path>
              <a:moveTo>
                <a:pt x="332721" y="833453"/>
              </a:moveTo>
              <a:arcTo wR="1910901" hR="1910901" stAng="12859317" swAng="1963329"/>
            </a:path>
          </a:pathLst>
        </a:custGeom>
        <a:noFill/>
        <a:ln w="9525" cap="flat" cmpd="sng" algn="ctr">
          <a:solidFill>
            <a:schemeClr val="accent1">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4266"/>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4266"/>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378406"/>
            <a:ext cx="2946400" cy="494265"/>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378406"/>
            <a:ext cx="2946400" cy="494265"/>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defRPr>
            </a:lvl1pPr>
          </a:lstStyle>
          <a:p>
            <a:pPr>
              <a:defRPr/>
            </a:pPr>
            <a:fld id="{5A85F285-8CDE-4EFF-B74F-FFD189DBDE52}" type="slidenum">
              <a:rPr lang="fr-FR"/>
              <a:pPr>
                <a:defRPr/>
              </a:pPr>
              <a:t>‹#›</a:t>
            </a:fld>
            <a:endParaRPr lang="fr-FR"/>
          </a:p>
        </p:txBody>
      </p:sp>
    </p:spTree>
    <p:extLst>
      <p:ext uri="{BB962C8B-B14F-4D97-AF65-F5344CB8AC3E}">
        <p14:creationId xmlns:p14="http://schemas.microsoft.com/office/powerpoint/2010/main" val="16587840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4266"/>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49688" y="0"/>
            <a:ext cx="2946400" cy="494266"/>
          </a:xfrm>
          <a:prstGeom prst="rect">
            <a:avLst/>
          </a:prstGeom>
        </p:spPr>
        <p:txBody>
          <a:bodyPr vert="horz" lIns="91440" tIns="45720" rIns="91440" bIns="45720" rtlCol="0"/>
          <a:lstStyle>
            <a:lvl1pPr algn="r">
              <a:defRPr sz="1200"/>
            </a:lvl1pPr>
          </a:lstStyle>
          <a:p>
            <a:pPr>
              <a:defRPr/>
            </a:pPr>
            <a:fld id="{3107AC93-2C87-4261-B0E2-8E69763C92B2}" type="datetimeFigureOut">
              <a:rPr lang="en-GB"/>
              <a:pPr>
                <a:defRPr/>
              </a:pPr>
              <a:t>30/09/2015</a:t>
            </a:fld>
            <a:endParaRPr lang="en-GB"/>
          </a:p>
        </p:txBody>
      </p:sp>
      <p:sp>
        <p:nvSpPr>
          <p:cNvPr id="4" name="Slide Image Placeholder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689993"/>
            <a:ext cx="5438775" cy="4443649"/>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378406"/>
            <a:ext cx="2946400" cy="494265"/>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49688" y="9378406"/>
            <a:ext cx="2946400" cy="494265"/>
          </a:xfrm>
          <a:prstGeom prst="rect">
            <a:avLst/>
          </a:prstGeom>
        </p:spPr>
        <p:txBody>
          <a:bodyPr vert="horz" lIns="91440" tIns="45720" rIns="91440" bIns="45720" rtlCol="0" anchor="b"/>
          <a:lstStyle>
            <a:lvl1pPr algn="r">
              <a:defRPr sz="1200"/>
            </a:lvl1pPr>
          </a:lstStyle>
          <a:p>
            <a:pPr>
              <a:defRPr/>
            </a:pPr>
            <a:fld id="{E47AA035-73A1-4195-B578-9983F86F8137}" type="slidenum">
              <a:rPr lang="en-GB"/>
              <a:pPr>
                <a:defRPr/>
              </a:pPr>
              <a:t>‹#›</a:t>
            </a:fld>
            <a:endParaRPr lang="en-GB"/>
          </a:p>
        </p:txBody>
      </p:sp>
    </p:spTree>
    <p:extLst>
      <p:ext uri="{BB962C8B-B14F-4D97-AF65-F5344CB8AC3E}">
        <p14:creationId xmlns:p14="http://schemas.microsoft.com/office/powerpoint/2010/main" val="41642479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7C5F7067-073C-4BE3-B0F7-D9AB3ECEF30F}"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b="1"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21EE0B2E-3C8D-4169-929A-A7A91398137A}" type="slidenum">
              <a:rPr lang="en-GB" smtClean="0"/>
              <a:pPr eaLnBrk="1" hangingPunct="1"/>
              <a:t>12</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4EAA6DA-F8D9-4142-9F68-6C84FCDB22E2}" type="slidenum">
              <a:rPr lang="en-GB" smtClean="0"/>
              <a:pPr eaLnBrk="1" hangingPunct="1"/>
              <a:t>13</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DA13D2A3-DBD5-46A5-A7C0-A4C22730F666}" type="slidenum">
              <a:rPr lang="en-GB" smtClean="0"/>
              <a:pPr eaLnBrk="1" hangingPunct="1"/>
              <a:t>14</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600D481-EE12-4331-A5E4-C49A3C31C9AC}" type="slidenum">
              <a:rPr lang="en-GB" smtClean="0"/>
              <a:pPr eaLnBrk="1" hangingPunct="1"/>
              <a:t>15</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751BACC-5DA3-4E67-8D76-DD7641E71873}" type="slidenum">
              <a:rPr lang="en-GB" smtClean="0"/>
              <a:pPr eaLnBrk="1" hangingPunct="1"/>
              <a:t>16</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B2A0BC8-7883-4B35-A114-0AB595DAA12E}" type="slidenum">
              <a:rPr lang="en-GB" smtClean="0"/>
              <a:pPr eaLnBrk="1" hangingPunct="1"/>
              <a:t>17</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D129F898-7D28-482E-9B85-B2C465BD8779}" type="slidenum">
              <a:rPr lang="en-GB" smtClean="0"/>
              <a:pPr eaLnBrk="1" hangingPunct="1"/>
              <a:t>18</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81E9E3C-407D-410B-A85F-729721C746A8}"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1C85A71A-3E19-499A-9C8D-9A48D03E731E}"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lnSpc>
                <a:spcPct val="90000"/>
              </a:lnSpc>
              <a:spcBef>
                <a:spcPct val="0"/>
              </a:spcBef>
            </a:pPr>
            <a:r>
              <a:rPr lang="ar-SA" b="1" dirty="0" smtClean="0"/>
              <a:t>الشريحة 3</a:t>
            </a:r>
            <a:endParaRPr lang="en-GB" b="1" dirty="0" smtClean="0"/>
          </a:p>
          <a:p>
            <a:pPr eaLnBrk="1" hangingPunct="1">
              <a:spcBef>
                <a:spcPct val="0"/>
              </a:spcBef>
            </a:pPr>
            <a:endParaRPr lang="en-GB" dirty="0"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CE0DA8FE-361A-40FD-A4CF-556D2CE651B6}"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0E7FD38-3A4E-4B58-8446-521C131FD19A}"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27305125-6C3C-4DC5-B041-165F70E80FB8}"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221E2E4-127B-42CC-9F00-9C7FA53F270E}"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E57A2840-9C12-4CBA-B729-1A016C0C4DA7}" type="slidenum">
              <a:rPr lang="en-GB" smtClean="0"/>
              <a:pPr eaLnBrk="1" hangingPunct="1"/>
              <a:t>8</a:t>
            </a:fld>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4C6141E7-7043-4B21-841A-4523893162EE}"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1160514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1C457E19-3E58-4621-BD56-367378351AC6}"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2268685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8F5C92FA-549F-45C4-BA32-C505E245C3CC}"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409994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B6597C65-5C12-42FD-B500-C67D0506566D}"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353390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946E0BD8-325E-4347-8881-9E99644F4A0D}"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976541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F8A88CD7-1B03-495E-8F87-70C3BB95FBB4}"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695368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B3588C41-6D40-4CB4-8205-666DEDA6FCEA}"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2617549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9102B428-4BEF-42D1-9B5B-77C4BE19B8E6}"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1022872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cs typeface="Arial" charset="0"/>
              </a:defRPr>
            </a:lvl1pPr>
          </a:lstStyle>
          <a:p>
            <a:pPr>
              <a:defRPr/>
            </a:pPr>
            <a:fld id="{335BD614-CE3F-4E4B-9354-55A29C424C91}"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97" r:id="rId1"/>
    <p:sldLayoutId id="2147483892" r:id="rId2"/>
    <p:sldLayoutId id="2147483893" r:id="rId3"/>
    <p:sldLayoutId id="2147483894" r:id="rId4"/>
    <p:sldLayoutId id="2147483895" r:id="rId5"/>
    <p:sldLayoutId id="2147483896" r:id="rId6"/>
    <p:sldLayoutId id="2147483898" r:id="rId7"/>
    <p:sldLayoutId id="2147483899"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108"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108"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108"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ohchr.org/english/bodies/"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treaties.un.org/Pages/Treaties.aspx?id=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7867650" cy="979488"/>
          </a:xfrm>
        </p:spPr>
        <p:txBody>
          <a:bodyPr/>
          <a:lstStyle/>
          <a:p>
            <a:pPr algn="r" rtl="1"/>
            <a:r>
              <a:rPr lang="ar-SA" sz="3200" dirty="0" smtClean="0">
                <a:solidFill>
                  <a:schemeClr val="bg1"/>
                </a:solidFill>
                <a:latin typeface="Arial" charset="0"/>
                <a:cs typeface="Arial" charset="0"/>
              </a:rPr>
              <a:t>الوحدة 3</a:t>
            </a:r>
            <a:endParaRPr lang="en-US" sz="3200" dirty="0" smtClean="0">
              <a:solidFill>
                <a:schemeClr val="bg1"/>
              </a:solidFill>
              <a:latin typeface="Arial" charset="0"/>
              <a:cs typeface="Arial" charset="0"/>
            </a:endParaRPr>
          </a:p>
        </p:txBody>
      </p:sp>
      <p:sp>
        <p:nvSpPr>
          <p:cNvPr id="5123" name="Titre 10"/>
          <p:cNvSpPr>
            <a:spLocks noGrp="1"/>
          </p:cNvSpPr>
          <p:nvPr>
            <p:ph type="ctrTitle"/>
          </p:nvPr>
        </p:nvSpPr>
        <p:spPr>
          <a:xfrm>
            <a:off x="723900" y="1930400"/>
            <a:ext cx="7348538" cy="1149350"/>
          </a:xfrm>
        </p:spPr>
        <p:txBody>
          <a:bodyPr/>
          <a:lstStyle/>
          <a:p>
            <a:pPr algn="r" rtl="1"/>
            <a:r>
              <a:rPr lang="ar-EG" sz="3400" dirty="0" smtClean="0">
                <a:latin typeface="Arial" charset="0"/>
                <a:cs typeface="Arial" charset="0"/>
              </a:rPr>
              <a:t>التصديق</a:t>
            </a:r>
            <a:endParaRPr lang="en-GB" sz="3400" dirty="0" smtClean="0">
              <a:latin typeface="Arial" charset="0"/>
              <a:cs typeface="Arial" charset="0"/>
            </a:endParaRPr>
          </a:p>
        </p:txBody>
      </p:sp>
      <p:sp>
        <p:nvSpPr>
          <p:cNvPr id="4" name="Text Box 4"/>
          <p:cNvSpPr txBox="1">
            <a:spLocks noChangeArrowheads="1"/>
          </p:cNvSpPr>
          <p:nvPr/>
        </p:nvSpPr>
        <p:spPr bwMode="auto">
          <a:xfrm>
            <a:off x="6362700" y="5600700"/>
            <a:ext cx="2257425" cy="101282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5000"/>
              </a:spcBef>
            </a:pPr>
            <a:r>
              <a:rPr lang="ar-EG" sz="1800" dirty="0">
                <a:solidFill>
                  <a:schemeClr val="bg1"/>
                </a:solidFill>
              </a:rPr>
              <a:t>الأمم المتحدة</a:t>
            </a:r>
          </a:p>
          <a:p>
            <a:pPr algn="l" defTabSz="914400" eaLnBrk="1" hangingPunct="1">
              <a:spcBef>
                <a:spcPct val="15000"/>
              </a:spcBef>
            </a:pPr>
            <a:r>
              <a:rPr lang="ar-EG" sz="1800" b="1" dirty="0">
                <a:solidFill>
                  <a:schemeClr val="bg1"/>
                </a:solidFill>
              </a:rPr>
              <a:t>حقوق الإنسان</a:t>
            </a:r>
          </a:p>
          <a:p>
            <a:pPr algn="l" defTabSz="914400" eaLnBrk="1" hangingPunct="1">
              <a:spcBef>
                <a:spcPct val="15000"/>
              </a:spcBef>
            </a:pPr>
            <a:r>
              <a:rPr lang="ar-EG" dirty="0">
                <a:solidFill>
                  <a:schemeClr val="bg1"/>
                </a:solidFill>
              </a:rPr>
              <a:t>مكتب المفوض السامي</a:t>
            </a:r>
            <a:endParaRPr lang="en-US" dirty="0">
              <a:solidFill>
                <a:schemeClr val="bg1"/>
              </a:solidFill>
            </a:endParaRPr>
          </a:p>
        </p:txBody>
      </p:sp>
      <p:sp>
        <p:nvSpPr>
          <p:cNvPr id="5" name="Text Box 5"/>
          <p:cNvSpPr txBox="1">
            <a:spLocks noChangeArrowheads="1"/>
          </p:cNvSpPr>
          <p:nvPr/>
        </p:nvSpPr>
        <p:spPr bwMode="auto">
          <a:xfrm>
            <a:off x="3971925" y="6365875"/>
            <a:ext cx="1419225" cy="25717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5000"/>
              </a:spcBef>
            </a:pPr>
            <a:r>
              <a:rPr lang="ar-EG" dirty="0">
                <a:solidFill>
                  <a:schemeClr val="bg1"/>
                </a:solidFill>
              </a:rPr>
              <a:t>الأمم المتحدة</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0" y="0"/>
            <a:ext cx="4648200" cy="685800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364" name="Rectangle 1"/>
          <p:cNvSpPr>
            <a:spLocks noChangeArrowheads="1"/>
          </p:cNvSpPr>
          <p:nvPr/>
        </p:nvSpPr>
        <p:spPr bwMode="auto">
          <a:xfrm>
            <a:off x="152400" y="242888"/>
            <a:ext cx="89916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algn="ctr">
              <a:tabLst>
                <a:tab pos="503238" algn="l"/>
              </a:tabLst>
            </a:pPr>
            <a:r>
              <a:rPr lang="ar-SA" altLang="zh-CN" sz="3600" dirty="0" smtClean="0">
                <a:solidFill>
                  <a:schemeClr val="tx2"/>
                </a:solidFill>
                <a:cs typeface="Arial" charset="0"/>
              </a:rPr>
              <a:t>اثر التصديق الدولي</a:t>
            </a:r>
            <a:endParaRPr lang="en-US" altLang="zh-CN" sz="3600" dirty="0">
              <a:solidFill>
                <a:schemeClr val="tx2"/>
              </a:solidFill>
              <a:cs typeface="Arial" charset="0"/>
            </a:endParaRPr>
          </a:p>
        </p:txBody>
      </p:sp>
      <p:sp>
        <p:nvSpPr>
          <p:cNvPr id="7" name="Oval 6"/>
          <p:cNvSpPr/>
          <p:nvPr/>
        </p:nvSpPr>
        <p:spPr>
          <a:xfrm>
            <a:off x="152400" y="1371600"/>
            <a:ext cx="3581400" cy="3352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Flowchart: Connector 9"/>
          <p:cNvSpPr/>
          <p:nvPr/>
        </p:nvSpPr>
        <p:spPr>
          <a:xfrm>
            <a:off x="7162800" y="2057400"/>
            <a:ext cx="1828800" cy="1752600"/>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Curved Down Arrow 10"/>
          <p:cNvSpPr/>
          <p:nvPr/>
        </p:nvSpPr>
        <p:spPr>
          <a:xfrm>
            <a:off x="6019800" y="1295400"/>
            <a:ext cx="2133600" cy="655638"/>
          </a:xfrm>
          <a:prstGeom prst="curvedDownArrow">
            <a:avLst>
              <a:gd name="adj1" fmla="val 25000"/>
              <a:gd name="adj2" fmla="val 85163"/>
              <a:gd name="adj3" fmla="val 25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368" name="Rectangle 17"/>
          <p:cNvSpPr>
            <a:spLocks noChangeArrowheads="1"/>
          </p:cNvSpPr>
          <p:nvPr/>
        </p:nvSpPr>
        <p:spPr bwMode="auto">
          <a:xfrm>
            <a:off x="1143000" y="3810000"/>
            <a:ext cx="13716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ar-SA" sz="1600" dirty="0" smtClean="0">
                <a:latin typeface="Calibri" pitchFamily="-108" charset="0"/>
              </a:rPr>
              <a:t>الاتفاقية تنطبق بصورة مباشرة</a:t>
            </a:r>
            <a:endParaRPr lang="en-US" sz="1600" dirty="0">
              <a:latin typeface="Calibri" pitchFamily="-108" charset="0"/>
            </a:endParaRPr>
          </a:p>
        </p:txBody>
      </p:sp>
      <p:sp>
        <p:nvSpPr>
          <p:cNvPr id="15369" name="Rectangle 19"/>
          <p:cNvSpPr>
            <a:spLocks noChangeArrowheads="1"/>
          </p:cNvSpPr>
          <p:nvPr/>
        </p:nvSpPr>
        <p:spPr bwMode="auto">
          <a:xfrm>
            <a:off x="6248400" y="3886200"/>
            <a:ext cx="152717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ar-SA" sz="1600" dirty="0" smtClean="0">
                <a:latin typeface="Calibri" pitchFamily="-108" charset="0"/>
              </a:rPr>
              <a:t>يجب «ترجمة» الاتفاقية إلى قانون وطني لكي تصبح منطبقة</a:t>
            </a:r>
            <a:endParaRPr lang="en-US" sz="1600" dirty="0">
              <a:latin typeface="Calibri" pitchFamily="-108" charset="0"/>
            </a:endParaRPr>
          </a:p>
        </p:txBody>
      </p:sp>
      <p:pic>
        <p:nvPicPr>
          <p:cNvPr id="153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209800"/>
            <a:ext cx="990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Flowchart: Process 23"/>
          <p:cNvSpPr/>
          <p:nvPr/>
        </p:nvSpPr>
        <p:spPr>
          <a:xfrm>
            <a:off x="2209800" y="2286000"/>
            <a:ext cx="914400" cy="1371600"/>
          </a:xfrm>
          <a:prstGeom prst="flowChart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1600" dirty="0" smtClean="0">
                <a:solidFill>
                  <a:schemeClr val="tx1"/>
                </a:solidFill>
              </a:rPr>
              <a:t>القانون الوطني</a:t>
            </a: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p:txBody>
      </p:sp>
      <p:sp>
        <p:nvSpPr>
          <p:cNvPr id="25" name="Flowchart: Process 24"/>
          <p:cNvSpPr/>
          <p:nvPr/>
        </p:nvSpPr>
        <p:spPr>
          <a:xfrm>
            <a:off x="7620000" y="2286000"/>
            <a:ext cx="914400" cy="129540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1600" dirty="0" smtClean="0">
                <a:solidFill>
                  <a:schemeClr val="tx1"/>
                </a:solidFill>
              </a:rPr>
              <a:t>القانون الوطني</a:t>
            </a: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p:txBody>
      </p:sp>
      <p:sp>
        <p:nvSpPr>
          <p:cNvPr id="26" name="Flowchart: Connector 25"/>
          <p:cNvSpPr/>
          <p:nvPr/>
        </p:nvSpPr>
        <p:spPr>
          <a:xfrm>
            <a:off x="4724400" y="1981200"/>
            <a:ext cx="1905000" cy="1828800"/>
          </a:xfrm>
          <a:prstGeom prst="flowChartConnec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53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4" b="-54"/>
          <a:stretch/>
        </p:blipFill>
        <p:spPr bwMode="auto">
          <a:xfrm>
            <a:off x="5181600" y="2133600"/>
            <a:ext cx="990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Equal 28"/>
          <p:cNvSpPr/>
          <p:nvPr/>
        </p:nvSpPr>
        <p:spPr>
          <a:xfrm>
            <a:off x="1524000" y="2971800"/>
            <a:ext cx="533400" cy="381000"/>
          </a:xfrm>
          <a:prstGeom prst="mathEqual">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5376" name="TextBox 31"/>
          <p:cNvSpPr txBox="1">
            <a:spLocks noChangeArrowheads="1"/>
          </p:cNvSpPr>
          <p:nvPr/>
        </p:nvSpPr>
        <p:spPr bwMode="auto">
          <a:xfrm>
            <a:off x="1524000" y="2209800"/>
            <a:ext cx="4572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r>
              <a:rPr lang="en-US" sz="6000" b="1" dirty="0">
                <a:solidFill>
                  <a:schemeClr val="accent1"/>
                </a:solidFill>
                <a:latin typeface="Calibri" pitchFamily="-108" charset="0"/>
              </a:rPr>
              <a:t>&gt;</a:t>
            </a:r>
          </a:p>
        </p:txBody>
      </p:sp>
      <p:sp>
        <p:nvSpPr>
          <p:cNvPr id="33" name="Not Equal 32"/>
          <p:cNvSpPr/>
          <p:nvPr/>
        </p:nvSpPr>
        <p:spPr>
          <a:xfrm>
            <a:off x="6629400" y="2667000"/>
            <a:ext cx="533400" cy="457200"/>
          </a:xfrm>
          <a:prstGeom prst="mathNotEqual">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1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
        <p:nvSpPr>
          <p:cNvPr id="19" name="Flowchart: Process 18"/>
          <p:cNvSpPr/>
          <p:nvPr/>
        </p:nvSpPr>
        <p:spPr>
          <a:xfrm>
            <a:off x="5324474" y="2224881"/>
            <a:ext cx="733425" cy="1000919"/>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900" dirty="0">
                <a:solidFill>
                  <a:schemeClr val="tx1"/>
                </a:solidFill>
              </a:rPr>
              <a:t>معاهدة حقوق الأشخاص ذوي الإعاقة وبروتوكولها الاختياري</a:t>
            </a:r>
            <a:endParaRPr lang="en-US" sz="900" dirty="0">
              <a:solidFill>
                <a:schemeClr val="tx1"/>
              </a:solidFill>
            </a:endParaRPr>
          </a:p>
          <a:p>
            <a:pPr algn="ctr" fontAlgn="auto">
              <a:spcBef>
                <a:spcPts val="0"/>
              </a:spcBef>
              <a:spcAft>
                <a:spcPts val="0"/>
              </a:spcAft>
              <a:defRPr/>
            </a:pPr>
            <a:endParaRPr lang="en-US" sz="900" dirty="0">
              <a:solidFill>
                <a:schemeClr val="tx1"/>
              </a:solidFill>
            </a:endParaRPr>
          </a:p>
          <a:p>
            <a:pPr algn="ctr" fontAlgn="auto">
              <a:spcBef>
                <a:spcPts val="0"/>
              </a:spcBef>
              <a:spcAft>
                <a:spcPts val="0"/>
              </a:spcAft>
              <a:defRPr/>
            </a:pPr>
            <a:endParaRPr lang="en-US" sz="1600" dirty="0">
              <a:solidFill>
                <a:schemeClr val="tx1"/>
              </a:solidFill>
            </a:endParaRPr>
          </a:p>
        </p:txBody>
      </p:sp>
      <p:sp>
        <p:nvSpPr>
          <p:cNvPr id="20" name="Flowchart: Process 19"/>
          <p:cNvSpPr/>
          <p:nvPr/>
        </p:nvSpPr>
        <p:spPr>
          <a:xfrm>
            <a:off x="581025" y="2308225"/>
            <a:ext cx="733425" cy="1092200"/>
          </a:xfrm>
          <a:prstGeom prst="flowChartProcess">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900" dirty="0" smtClean="0">
                <a:solidFill>
                  <a:schemeClr val="tx1"/>
                </a:solidFill>
              </a:rPr>
              <a:t>معاهدة حقوق الأشخاص ذوي الإعاقة وبروتوكولها الاختياري</a:t>
            </a:r>
            <a:endParaRPr lang="en-US" sz="900" dirty="0">
              <a:solidFill>
                <a:schemeClr val="tx1"/>
              </a:solidFill>
            </a:endParaRPr>
          </a:p>
          <a:p>
            <a:pPr algn="ctr" fontAlgn="auto">
              <a:spcBef>
                <a:spcPts val="0"/>
              </a:spcBef>
              <a:spcAft>
                <a:spcPts val="0"/>
              </a:spcAft>
              <a:defRPr/>
            </a:pPr>
            <a:endParaRPr lang="en-US" sz="1600" dirty="0">
              <a:solidFill>
                <a:schemeClr val="tx1"/>
              </a:solidFill>
            </a:endParaRPr>
          </a:p>
          <a:p>
            <a:pPr algn="ctr" fontAlgn="auto">
              <a:spcBef>
                <a:spcPts val="0"/>
              </a:spcBef>
              <a:spcAft>
                <a:spcPts val="0"/>
              </a:spcAft>
              <a:defRPr/>
            </a:pPr>
            <a:endParaRPr lang="en-US" sz="16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EG" sz="3600" dirty="0" smtClean="0"/>
              <a:t>من يستطيع دعم التصديق</a:t>
            </a:r>
            <a:endParaRPr lang="en-GB"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5391760"/>
              </p:ext>
            </p:extLst>
          </p:nvPr>
        </p:nvGraphicFramePr>
        <p:xfrm>
          <a:off x="741363" y="1498600"/>
          <a:ext cx="7566025" cy="4478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extLst>
      <p:ext uri="{BB962C8B-B14F-4D97-AF65-F5344CB8AC3E}">
        <p14:creationId xmlns:p14="http://schemas.microsoft.com/office/powerpoint/2010/main" val="2468478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re 1"/>
          <p:cNvSpPr>
            <a:spLocks noGrp="1"/>
          </p:cNvSpPr>
          <p:nvPr>
            <p:ph type="title"/>
          </p:nvPr>
        </p:nvSpPr>
        <p:spPr>
          <a:xfrm>
            <a:off x="741363" y="274638"/>
            <a:ext cx="8015287" cy="1090612"/>
          </a:xfrm>
        </p:spPr>
        <p:txBody>
          <a:bodyPr/>
          <a:lstStyle/>
          <a:p>
            <a:pPr algn="ctr" eaLnBrk="1" hangingPunct="1"/>
            <a:r>
              <a:rPr lang="ar-SA" sz="3600" dirty="0" smtClean="0">
                <a:latin typeface="Arial" charset="0"/>
                <a:cs typeface="Arial" charset="0"/>
              </a:rPr>
              <a:t>مناقشة المجموعة</a:t>
            </a:r>
            <a:endParaRPr lang="fr-FR" sz="3600" dirty="0" smtClean="0">
              <a:latin typeface="Arial" charset="0"/>
              <a:cs typeface="Arial" charset="0"/>
            </a:endParaRPr>
          </a:p>
        </p:txBody>
      </p:sp>
      <p:sp>
        <p:nvSpPr>
          <p:cNvPr id="16387" name="Content Placeholder 2"/>
          <p:cNvSpPr txBox="1">
            <a:spLocks/>
          </p:cNvSpPr>
          <p:nvPr/>
        </p:nvSpPr>
        <p:spPr bwMode="auto">
          <a:xfrm>
            <a:off x="1016000" y="1722438"/>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400">
              <a:cs typeface="Arial" charset="0"/>
            </a:endParaRPr>
          </a:p>
        </p:txBody>
      </p:sp>
      <p:sp>
        <p:nvSpPr>
          <p:cNvPr id="2" name="Cloud Callout 1"/>
          <p:cNvSpPr/>
          <p:nvPr/>
        </p:nvSpPr>
        <p:spPr>
          <a:xfrm>
            <a:off x="741363" y="1365250"/>
            <a:ext cx="7588250" cy="4538663"/>
          </a:xfrm>
          <a:prstGeom prst="cloudCallout">
            <a:avLst/>
          </a:prstGeom>
        </p:spPr>
        <p:style>
          <a:lnRef idx="3">
            <a:schemeClr val="lt1"/>
          </a:lnRef>
          <a:fillRef idx="1">
            <a:schemeClr val="accent3"/>
          </a:fillRef>
          <a:effectRef idx="1">
            <a:schemeClr val="accent3"/>
          </a:effectRef>
          <a:fontRef idx="minor">
            <a:schemeClr val="lt1"/>
          </a:fontRef>
        </p:style>
        <p:txBody>
          <a:bodyPr anchor="ctr"/>
          <a:lstStyle/>
          <a:p>
            <a:pPr algn="ctr">
              <a:defRPr/>
            </a:pPr>
            <a:r>
              <a:rPr lang="ar-EG" sz="4400" dirty="0" smtClean="0"/>
              <a:t>كيف استطيع أن ادعم التصديق</a:t>
            </a:r>
            <a:endParaRPr lang="en-GB" sz="4400" dirty="0"/>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377825" y="274638"/>
            <a:ext cx="8378825" cy="1090612"/>
          </a:xfrm>
        </p:spPr>
        <p:txBody>
          <a:bodyPr/>
          <a:lstStyle/>
          <a:p>
            <a:pPr algn="ctr" eaLnBrk="1" hangingPunct="1"/>
            <a:r>
              <a:rPr lang="ar-SA" sz="3600" dirty="0" smtClean="0">
                <a:latin typeface="Arial" charset="0"/>
                <a:cs typeface="Arial" charset="0"/>
              </a:rPr>
              <a:t>كيف استطيع أن ادعم التصديق؟</a:t>
            </a:r>
            <a:endParaRPr lang="fr-FR" sz="3600" dirty="0" smtClean="0">
              <a:latin typeface="Arial" charset="0"/>
              <a:cs typeface="Arial" charset="0"/>
            </a:endParaRPr>
          </a:p>
        </p:txBody>
      </p:sp>
      <p:sp>
        <p:nvSpPr>
          <p:cNvPr id="16387" name="Content Placeholder 2"/>
          <p:cNvSpPr txBox="1">
            <a:spLocks/>
          </p:cNvSpPr>
          <p:nvPr/>
        </p:nvSpPr>
        <p:spPr bwMode="auto">
          <a:xfrm>
            <a:off x="1015999" y="1166813"/>
            <a:ext cx="7289801" cy="497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400" b="1" dirty="0" smtClean="0">
                <a:cs typeface="Arial" charset="0"/>
              </a:rPr>
              <a:t>السلطة التنفيذية:</a:t>
            </a:r>
            <a:endParaRPr lang="en-US" sz="2400" b="1"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التشاور مع الوزارات المختصة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تحديد جهة تنسيق للتصديق</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عقد مشاورة وطنية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استعراض القوانين والسياسات</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تعيين أي ثغرات في الحماية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الاضطلاع بتحليل للمصلحة الوطنية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تحويل التصديق إلى هدف وطني</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تعيين الممارسات الجيدة في المنطقة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طلب المساعدة من الأمم المتحدة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i="1" dirty="0" smtClean="0">
                <a:cs typeface="Arial" charset="0"/>
              </a:rPr>
              <a:t>خطوات أخرى؟</a:t>
            </a:r>
            <a:endParaRPr lang="en-US" sz="2400" i="1"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258763" y="274638"/>
            <a:ext cx="8497887" cy="1090612"/>
          </a:xfrm>
        </p:spPr>
        <p:txBody>
          <a:bodyPr/>
          <a:lstStyle/>
          <a:p>
            <a:pPr algn="ctr" rtl="1" eaLnBrk="1" hangingPunct="1"/>
            <a:r>
              <a:rPr lang="ar-SA" sz="3600" dirty="0" smtClean="0">
                <a:latin typeface="Arial" charset="0"/>
                <a:cs typeface="Arial" charset="0"/>
              </a:rPr>
              <a:t>كيف استطيع أن ادعم التصديق؟</a:t>
            </a:r>
            <a:endParaRPr lang="fr-FR" sz="3600" dirty="0" smtClean="0">
              <a:latin typeface="Arial" charset="0"/>
              <a:cs typeface="Arial" charset="0"/>
            </a:endParaRPr>
          </a:p>
        </p:txBody>
      </p:sp>
      <p:sp>
        <p:nvSpPr>
          <p:cNvPr id="16387" name="Content Placeholder 2"/>
          <p:cNvSpPr txBox="1">
            <a:spLocks/>
          </p:cNvSpPr>
          <p:nvPr/>
        </p:nvSpPr>
        <p:spPr bwMode="auto">
          <a:xfrm>
            <a:off x="1016000" y="1165225"/>
            <a:ext cx="774065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400" b="1" dirty="0" smtClean="0">
                <a:cs typeface="Arial" charset="0"/>
              </a:rPr>
              <a:t>البرلمان:</a:t>
            </a:r>
            <a:endParaRPr lang="en-US" sz="2400" b="1"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التأكد من أن الحكومة تعتزم التصديق</a:t>
            </a:r>
            <a:endParaRPr lang="en-US" sz="2400" dirty="0" smtClean="0">
              <a:cs typeface="Arial" charset="0"/>
            </a:endParaRPr>
          </a:p>
          <a:p>
            <a:pPr marL="457200" indent="-457200" algn="just" rtl="1" eaLnBrk="1" hangingPunct="1">
              <a:lnSpc>
                <a:spcPct val="90000"/>
              </a:lnSpc>
              <a:spcBef>
                <a:spcPct val="20000"/>
              </a:spcBef>
              <a:buClr>
                <a:schemeClr val="tx2"/>
              </a:buClr>
              <a:buFont typeface="Wingdings" pitchFamily="2" charset="2"/>
              <a:buChar char="ü"/>
              <a:defRPr/>
            </a:pPr>
            <a:r>
              <a:rPr lang="ar-SA" sz="2400" dirty="0" smtClean="0">
                <a:cs typeface="Arial" charset="0"/>
              </a:rPr>
              <a:t>استعمال الإجراءات البرلمانية لتشجيع التصديق، مثل توجيه أسئلة إلى الوزير</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تقديم مشروع قانون من عضو برلمان</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تشجيع المناقشة البرلمانية</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تعبئة الرأي العام</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LB" sz="2400" dirty="0" smtClean="0">
                <a:solidFill>
                  <a:srgbClr val="FF0000"/>
                </a:solidFill>
                <a:cs typeface="Arial" charset="0"/>
              </a:rPr>
              <a:t>الحد من </a:t>
            </a:r>
            <a:r>
              <a:rPr lang="ar-SA" sz="2400" dirty="0" smtClean="0">
                <a:cs typeface="Arial" charset="0"/>
              </a:rPr>
              <a:t>التحفظات </a:t>
            </a:r>
            <a:r>
              <a:rPr lang="ar-SA" sz="2400" dirty="0" smtClean="0">
                <a:cs typeface="Arial" charset="0"/>
              </a:rPr>
              <a:t>والإعلانات</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إذكاء الوعي بالاتفاقية وعملية التصديق عليها</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تشجيع التصديق على الاتفاقية وبروتوكولها الاختياري</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i="1" dirty="0" smtClean="0">
                <a:cs typeface="Arial" charset="0"/>
              </a:rPr>
              <a:t>خطوات أخرى؟</a:t>
            </a:r>
            <a:endParaRPr lang="en-US" sz="2400" i="1"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741363" y="274638"/>
            <a:ext cx="8015287" cy="1090612"/>
          </a:xfrm>
        </p:spPr>
        <p:txBody>
          <a:bodyPr/>
          <a:lstStyle/>
          <a:p>
            <a:pPr algn="ctr" eaLnBrk="1" hangingPunct="1"/>
            <a:r>
              <a:rPr lang="ar-SA" sz="3600" dirty="0" smtClean="0">
                <a:latin typeface="Arial" charset="0"/>
                <a:cs typeface="Arial" charset="0"/>
              </a:rPr>
              <a:t>كيف أستطيع أن ادعم التصديق؟</a:t>
            </a:r>
            <a:endParaRPr lang="fr-FR" sz="3600" dirty="0" smtClean="0">
              <a:latin typeface="Arial" charset="0"/>
              <a:cs typeface="Arial" charset="0"/>
            </a:endParaRPr>
          </a:p>
        </p:txBody>
      </p:sp>
      <p:sp>
        <p:nvSpPr>
          <p:cNvPr id="16387" name="Content Placeholder 2"/>
          <p:cNvSpPr txBox="1">
            <a:spLocks/>
          </p:cNvSpPr>
          <p:nvPr/>
        </p:nvSpPr>
        <p:spPr bwMode="auto">
          <a:xfrm>
            <a:off x="741363" y="1133475"/>
            <a:ext cx="8015287" cy="494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400" b="1" dirty="0" smtClean="0">
                <a:cs typeface="Arial" charset="0"/>
              </a:rPr>
              <a:t>المجتمع المدني:</a:t>
            </a:r>
            <a:endParaRPr lang="en-US" sz="2400" b="1"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تشكيل تحالف لدعم التصديق</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الاتصال بمنظمات المجتمع المدني الدولية</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تحديد خط زمني واستراتيجية للضغط</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إطلاق حملة توعية إعلامية</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عقد مؤتمر وطني</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صياغة برنامج بشأن </a:t>
            </a:r>
            <a:r>
              <a:rPr lang="ar-SA" sz="2400" dirty="0">
                <a:cs typeface="Arial" charset="0"/>
              </a:rPr>
              <a:t>التصديق والتماس </a:t>
            </a:r>
            <a:r>
              <a:rPr lang="ar-SA" sz="2400" dirty="0" smtClean="0">
                <a:cs typeface="Arial" charset="0"/>
              </a:rPr>
              <a:t>التمويل لهذا البرنامج</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الاجتماع مع ممثلي البرلمان والوزارات المختصة والمؤسسات الوطنية لحقوق الإنسان، إلخ</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إثارة موضوع التصديق مع مجتمع المانحين</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السؤال عما تفعله الأمم المتحدة</a:t>
            </a:r>
            <a:endParaRPr lang="en-US" sz="24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400" dirty="0" smtClean="0">
                <a:cs typeface="Arial" charset="0"/>
              </a:rPr>
              <a:t>خطوات أخرى؟</a:t>
            </a:r>
            <a:endParaRPr lang="en-US" sz="2400" dirty="0" smtClean="0">
              <a:cs typeface="Arial" charset="0"/>
            </a:endParaRPr>
          </a:p>
          <a:p>
            <a:pPr eaLnBrk="1" hangingPunct="1">
              <a:lnSpc>
                <a:spcPct val="90000"/>
              </a:lnSpc>
              <a:spcBef>
                <a:spcPct val="20000"/>
              </a:spcBef>
              <a:buClr>
                <a:schemeClr val="tx2"/>
              </a:buClr>
              <a:buFont typeface="Wingdings" pitchFamily="-108" charset="2"/>
              <a:buChar char="ü"/>
              <a:defRPr/>
            </a:pPr>
            <a:endParaRPr lang="en-US" sz="27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a:xfrm>
            <a:off x="741363" y="274638"/>
            <a:ext cx="8015287" cy="1090612"/>
          </a:xfrm>
        </p:spPr>
        <p:txBody>
          <a:bodyPr/>
          <a:lstStyle/>
          <a:p>
            <a:pPr algn="ctr" eaLnBrk="1" hangingPunct="1"/>
            <a:r>
              <a:rPr lang="ar-SA" sz="3600" dirty="0" smtClean="0">
                <a:latin typeface="Arial" charset="0"/>
                <a:cs typeface="Arial" charset="0"/>
              </a:rPr>
              <a:t>كيف استطيع أن ادعم التصديق؟</a:t>
            </a:r>
            <a:endParaRPr lang="fr-FR" sz="3600" dirty="0" smtClean="0">
              <a:latin typeface="Arial" charset="0"/>
              <a:cs typeface="Arial" charset="0"/>
            </a:endParaRPr>
          </a:p>
        </p:txBody>
      </p:sp>
      <p:sp>
        <p:nvSpPr>
          <p:cNvPr id="16387"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400" b="1" dirty="0" smtClean="0">
                <a:cs typeface="Arial" charset="0"/>
              </a:rPr>
              <a:t>المؤسسة الوطنية لحقوق الإنسان:</a:t>
            </a:r>
            <a:endParaRPr lang="en-US" sz="2400" b="1"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الاضطلاع ببحوث بشأن حقوق الأشخاص ذوي الإعاقة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استعراض القوانين والسياسات</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إثارة موضوع التصديق في التقارير السنوية المقدَّمة إلى البرلمان</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إصدار بيانات صحفية تؤيد التصديق</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إذكاء الوعي في المجتمع </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التعاون مع منظمات الأشخاص ذوي الإعاقة في موضوع التصديق</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التأكد من أهلية المؤسسة فيما يتصل بالاتفاقية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خطوات أخرى؟</a:t>
            </a:r>
            <a:endParaRPr lang="en-US" sz="2400" dirty="0" smtClean="0">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re 1"/>
          <p:cNvSpPr>
            <a:spLocks noGrp="1"/>
          </p:cNvSpPr>
          <p:nvPr>
            <p:ph type="title"/>
          </p:nvPr>
        </p:nvSpPr>
        <p:spPr>
          <a:xfrm>
            <a:off x="377825" y="274638"/>
            <a:ext cx="8378825" cy="1090612"/>
          </a:xfrm>
        </p:spPr>
        <p:txBody>
          <a:bodyPr/>
          <a:lstStyle/>
          <a:p>
            <a:pPr algn="ctr" eaLnBrk="1" hangingPunct="1"/>
            <a:r>
              <a:rPr lang="ar-SA" sz="3600" dirty="0" smtClean="0">
                <a:latin typeface="Arial" charset="0"/>
                <a:cs typeface="Arial" charset="0"/>
              </a:rPr>
              <a:t>كيف استطيع أن ادعم التصديق؟</a:t>
            </a:r>
            <a:endParaRPr lang="fr-FR" sz="3600" dirty="0" smtClean="0">
              <a:latin typeface="Arial" charset="0"/>
              <a:cs typeface="Arial" charset="0"/>
            </a:endParaRPr>
          </a:p>
        </p:txBody>
      </p:sp>
      <p:sp>
        <p:nvSpPr>
          <p:cNvPr id="16387" name="Content Placeholder 2"/>
          <p:cNvSpPr txBox="1">
            <a:spLocks/>
          </p:cNvSpPr>
          <p:nvPr/>
        </p:nvSpPr>
        <p:spPr bwMode="auto">
          <a:xfrm>
            <a:off x="742950" y="1033463"/>
            <a:ext cx="7329488" cy="5129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400" b="1" dirty="0" smtClean="0">
                <a:cs typeface="Arial" charset="0"/>
              </a:rPr>
              <a:t>فريق الأمم المتحدة القطري:</a:t>
            </a:r>
            <a:endParaRPr lang="en-US" sz="2400" b="1"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مناقشة التصديق مع الشركاء الحكوميين </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تجميع أفضل الممارسات من المنطقة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إذكاء الوعي بشأن الاتفاقية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توفير مشورة الخبراء للشركاء من الحكومة والمجتمع المدني</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مساعدة جهات التنسيق الوطنية والمؤسسات الوطنية لحقوق الإنسان من خلال المساعدة التقنية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إثارة موضوع التصديق مع المجتمع الدولي</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دعم التصديق من خلال الاتصالات بوسائل الإعلام</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وضع برنامج لدعم التصديق</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دعم وتشجيع مشاركة منظمات المجتمع المدني ومنظمات الأشخاص ذوي الإعاقة</a:t>
            </a:r>
            <a:endParaRPr lang="en-US" sz="2400" dirty="0" smtClean="0">
              <a:cs typeface="Arial" charset="0"/>
            </a:endParaRPr>
          </a:p>
          <a:p>
            <a:pPr algn="r" rtl="1" eaLnBrk="1" hangingPunct="1">
              <a:lnSpc>
                <a:spcPct val="90000"/>
              </a:lnSpc>
              <a:spcBef>
                <a:spcPct val="20000"/>
              </a:spcBef>
              <a:buClr>
                <a:schemeClr val="tx2"/>
              </a:buClr>
              <a:buFont typeface="Wingdings" pitchFamily="-108" charset="2"/>
              <a:buChar char="ü"/>
              <a:defRPr/>
            </a:pPr>
            <a:r>
              <a:rPr lang="ar-SA" sz="2400" dirty="0" smtClean="0">
                <a:cs typeface="Arial" charset="0"/>
              </a:rPr>
              <a:t>خطوات أخرى؟</a:t>
            </a:r>
            <a:endParaRPr lang="en-US" sz="24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298450" y="365125"/>
            <a:ext cx="8618538" cy="1143000"/>
          </a:xfrm>
        </p:spPr>
        <p:txBody>
          <a:bodyPr/>
          <a:lstStyle/>
          <a:p>
            <a:pPr algn="ctr" eaLnBrk="1" hangingPunct="1"/>
            <a:r>
              <a:rPr lang="ar-SA" sz="3600" dirty="0" smtClean="0">
                <a:latin typeface="Arial" charset="0"/>
                <a:cs typeface="Arial" charset="0"/>
              </a:rPr>
              <a:t>المصادر</a:t>
            </a:r>
            <a:endParaRPr lang="en-US" sz="3600" dirty="0" smtClean="0">
              <a:latin typeface="Arial" charset="0"/>
              <a:cs typeface="Arial" charset="0"/>
            </a:endParaRPr>
          </a:p>
        </p:txBody>
      </p:sp>
      <p:sp>
        <p:nvSpPr>
          <p:cNvPr id="22531" name="Content Placeholder 2"/>
          <p:cNvSpPr>
            <a:spLocks noGrp="1"/>
          </p:cNvSpPr>
          <p:nvPr>
            <p:ph idx="1"/>
          </p:nvPr>
        </p:nvSpPr>
        <p:spPr>
          <a:xfrm>
            <a:off x="558800" y="950913"/>
            <a:ext cx="7477125" cy="5126037"/>
          </a:xfrm>
        </p:spPr>
        <p:txBody>
          <a:bodyPr/>
          <a:lstStyle/>
          <a:p>
            <a:pPr algn="r" rtl="1" eaLnBrk="1" hangingPunct="1"/>
            <a:r>
              <a:rPr lang="ar-SA" sz="2000" dirty="0" smtClean="0">
                <a:latin typeface="Arial" charset="0"/>
                <a:cs typeface="Arial" charset="0"/>
              </a:rPr>
              <a:t>اتفاقية حقوق الأشخاص ذوي الإعاقة</a:t>
            </a:r>
            <a:endParaRPr lang="en-US" sz="2000" dirty="0" smtClean="0">
              <a:latin typeface="Arial" charset="0"/>
              <a:cs typeface="Arial" charset="0"/>
            </a:endParaRPr>
          </a:p>
          <a:p>
            <a:pPr algn="r" rtl="1" eaLnBrk="1" hangingPunct="1"/>
            <a:r>
              <a:rPr lang="en-US" sz="2000" dirty="0" smtClean="0">
                <a:latin typeface="Arial" charset="0"/>
                <a:cs typeface="Arial" charset="0"/>
              </a:rPr>
              <a:t>A/</a:t>
            </a:r>
            <a:r>
              <a:rPr lang="en-US" sz="2000" dirty="0" err="1" smtClean="0">
                <a:latin typeface="Arial" charset="0"/>
                <a:cs typeface="Arial" charset="0"/>
              </a:rPr>
              <a:t>HRC</a:t>
            </a:r>
            <a:r>
              <a:rPr lang="en-US" sz="2000" dirty="0" smtClean="0">
                <a:latin typeface="Arial" charset="0"/>
                <a:cs typeface="Arial" charset="0"/>
              </a:rPr>
              <a:t>/10/48</a:t>
            </a:r>
          </a:p>
          <a:p>
            <a:pPr algn="just" rtl="1" eaLnBrk="1" hangingPunct="1"/>
            <a:r>
              <a:rPr lang="ar-SA" sz="2000" dirty="0" smtClean="0">
                <a:latin typeface="Arial" charset="0"/>
                <a:cs typeface="Arial" charset="0"/>
              </a:rPr>
              <a:t>التعليقات العامة والتوصيات الصادرة عن هيئات المعاهدات </a:t>
            </a:r>
            <a:r>
              <a:rPr lang="en-US" sz="2000" dirty="0" smtClean="0">
                <a:latin typeface="Arial" charset="0"/>
                <a:cs typeface="Arial" charset="0"/>
                <a:hlinkClick r:id="rId3"/>
              </a:rPr>
              <a:t>www.ohchr.org/english/bodies/</a:t>
            </a:r>
            <a:endParaRPr lang="en-US" sz="2000" dirty="0" smtClean="0">
              <a:latin typeface="Arial" charset="0"/>
              <a:cs typeface="Arial" charset="0"/>
            </a:endParaRPr>
          </a:p>
          <a:p>
            <a:pPr algn="just" rtl="1" eaLnBrk="1" hangingPunct="1">
              <a:defRPr/>
            </a:pPr>
            <a:r>
              <a:rPr lang="ar-SA" sz="2000" i="1" smtClean="0"/>
              <a:t>من الإقصاء </a:t>
            </a:r>
            <a:r>
              <a:rPr lang="ar-SA" sz="2000" i="1" dirty="0" smtClean="0"/>
              <a:t>إلى المساواة: إعمال حقوق الأشخاص ذوي الإعاقة – دليل للبرلمانيين بشأن اتفاقية حقوق الأشخاص ذوي الإعاقة وبروتوكولها الاختياري (</a:t>
            </a:r>
            <a:r>
              <a:rPr lang="en-GB" sz="2000" dirty="0" smtClean="0"/>
              <a:t>HR/PUB/07/6</a:t>
            </a:r>
            <a:r>
              <a:rPr lang="ar-SA" sz="2000" dirty="0" smtClean="0"/>
              <a:t>)</a:t>
            </a:r>
            <a:endParaRPr lang="en-GB" sz="2000" dirty="0"/>
          </a:p>
          <a:p>
            <a:pPr algn="just" rtl="1" eaLnBrk="1" hangingPunct="1"/>
            <a:r>
              <a:rPr lang="ar-SA" sz="2000" i="1" dirty="0" smtClean="0">
                <a:latin typeface="Arial" charset="0"/>
                <a:cs typeface="Arial" charset="0"/>
              </a:rPr>
              <a:t>اتفاقية الأشخاص ذوي الإعاقة: مجموعة أدوات الدعوة، سلسلة التدريب المهني رقم 15 (منشورات الأمم المتحدة)</a:t>
            </a:r>
            <a:endParaRPr lang="en-US" sz="2000" dirty="0" smtClean="0">
              <a:latin typeface="Arial" charset="0"/>
              <a:cs typeface="Arial" charset="0"/>
            </a:endParaRPr>
          </a:p>
          <a:p>
            <a:pPr algn="just" rtl="1" eaLnBrk="1" hangingPunct="1"/>
            <a:r>
              <a:rPr lang="ar-SA" sz="2000" dirty="0" smtClean="0">
                <a:latin typeface="Arial" charset="0"/>
                <a:cs typeface="Arial" charset="0"/>
              </a:rPr>
              <a:t>اللجنة المعنية بحقوق الإنسان، التعليق العام رقم 24 (1994) بشأن التحفظات على العهد</a:t>
            </a:r>
            <a:endParaRPr lang="en-US" sz="2000" dirty="0" smtClean="0">
              <a:latin typeface="Arial" charset="0"/>
              <a:cs typeface="Arial" charset="0"/>
            </a:endParaRPr>
          </a:p>
          <a:p>
            <a:pPr algn="just" rtl="1" eaLnBrk="1" hangingPunct="1"/>
            <a:r>
              <a:rPr lang="ar-SA" sz="2000" dirty="0" smtClean="0">
                <a:latin typeface="Arial" charset="0"/>
                <a:cs typeface="Arial" charset="0"/>
              </a:rPr>
              <a:t>شبكة الناجين من الألغام الأرضية </a:t>
            </a:r>
            <a:r>
              <a:rPr lang="en-US" sz="2000" i="1" dirty="0">
                <a:latin typeface="Arial" charset="0"/>
                <a:cs typeface="Arial" charset="0"/>
              </a:rPr>
              <a:t>Disability Rights Convention Ratification Campaign </a:t>
            </a:r>
            <a:r>
              <a:rPr lang="en-US" sz="2000" i="1" dirty="0" smtClean="0">
                <a:latin typeface="Arial" charset="0"/>
                <a:cs typeface="Arial" charset="0"/>
              </a:rPr>
              <a:t>Handbook</a:t>
            </a:r>
            <a:r>
              <a:rPr lang="ar-SA" sz="2000" i="1" dirty="0" smtClean="0">
                <a:latin typeface="Arial" charset="0"/>
                <a:cs typeface="Arial" charset="0"/>
              </a:rPr>
              <a:t> (2006)</a:t>
            </a:r>
            <a:endParaRPr lang="en-US" sz="2000" dirty="0" smtClean="0">
              <a:latin typeface="Arial" charset="0"/>
              <a:cs typeface="Arial" charset="0"/>
            </a:endParaRPr>
          </a:p>
          <a:p>
            <a:pPr eaLnBrk="1" hangingPunct="1">
              <a:buFont typeface="Arial" charset="0"/>
              <a:buNone/>
            </a:pPr>
            <a:endParaRPr lang="en-US" sz="2200" dirty="0" smtClean="0">
              <a:latin typeface="Arial" charset="0"/>
              <a:cs typeface="Arial" charset="0"/>
            </a:endParaRPr>
          </a:p>
          <a:p>
            <a:pPr eaLnBrk="1" hangingPunct="1">
              <a:buFont typeface="Arial" charset="0"/>
              <a:buNone/>
            </a:pPr>
            <a:endParaRPr lang="en-US" sz="2800" dirty="0" smtClean="0">
              <a:latin typeface="Arial" charset="0"/>
              <a:cs typeface="Arial" charset="0"/>
            </a:endParaRPr>
          </a:p>
          <a:p>
            <a:pPr eaLnBrk="1" hangingPunct="1"/>
            <a:endParaRPr lang="en-US" dirty="0" smtClean="0">
              <a:latin typeface="Arial" charset="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301625" y="6308725"/>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199" y="1101725"/>
            <a:ext cx="4276725" cy="456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ما هو التصديق؟</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من يشارك في التصديق؟</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العوامل التي تؤثر على التصديق </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خطوات التصديق الوطني </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خطوات التصديق الدولي</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التصديق الدولي</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الإعلانات والتحفظات</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أثر التصديق</a:t>
            </a:r>
          </a:p>
          <a:p>
            <a:pPr algn="just" rtl="1" eaLnBrk="1" hangingPunct="1">
              <a:spcBef>
                <a:spcPct val="20000"/>
              </a:spcBef>
              <a:buClr>
                <a:schemeClr val="tx2"/>
              </a:buClr>
              <a:buFont typeface="Wingdings" pitchFamily="-108" charset="2"/>
              <a:buChar char="§"/>
              <a:defRPr/>
            </a:pPr>
            <a:r>
              <a:rPr lang="ar-SA" sz="2200" dirty="0" smtClean="0">
                <a:latin typeface="Arial" pitchFamily="34" charset="0"/>
                <a:cs typeface="Arial" pitchFamily="34" charset="0"/>
              </a:rPr>
              <a:t>كيف أستطيع أن ادعم التصديق</a:t>
            </a:r>
            <a:endParaRPr lang="en-US" sz="2200" dirty="0" smtClean="0">
              <a:latin typeface="Arial" pitchFamily="34" charset="0"/>
              <a:cs typeface="Arial" pitchFamily="34" charset="0"/>
            </a:endParaRPr>
          </a:p>
          <a:p>
            <a:pPr algn="r" rtl="1" eaLnBrk="1" hangingPunct="1">
              <a:spcBef>
                <a:spcPct val="20000"/>
              </a:spcBef>
              <a:buClr>
                <a:schemeClr val="tx2"/>
              </a:buClr>
              <a:buFont typeface="Wingdings" pitchFamily="-108" charset="2"/>
              <a:buChar char="§"/>
              <a:defRPr/>
            </a:pPr>
            <a:endParaRPr lang="en-US" sz="2400" dirty="0" smtClean="0">
              <a:latin typeface="Arial" pitchFamily="34" charset="0"/>
              <a:cs typeface="Arial" pitchFamily="34" charset="0"/>
            </a:endParaRPr>
          </a:p>
          <a:p>
            <a:pPr marL="0" indent="0" algn="r" rtl="1" eaLnBrk="1" hangingPunct="1">
              <a:spcBef>
                <a:spcPct val="20000"/>
              </a:spcBef>
              <a:buClr>
                <a:schemeClr val="tx2"/>
              </a:buClr>
              <a:defRPr/>
            </a:pP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5667375" y="1112838"/>
            <a:ext cx="3238500" cy="2332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just" rtl="1">
              <a:spcBef>
                <a:spcPct val="20000"/>
              </a:spcBef>
              <a:buClr>
                <a:schemeClr val="tx2"/>
              </a:buClr>
              <a:buFont typeface="Wingdings" pitchFamily="-108" charset="2"/>
              <a:buChar char="§"/>
            </a:pPr>
            <a:r>
              <a:rPr lang="ar-SA" sz="2200" dirty="0" smtClean="0">
                <a:cs typeface="Arial" charset="0"/>
              </a:rPr>
              <a:t>فهم الخطوات التي ينطوي عليها التصديق على اتفاقية حقوق الأشخاص ذوي الإعاقة وبروتوكولها الاختياري</a:t>
            </a:r>
            <a:endParaRPr lang="en-US" sz="2200" dirty="0">
              <a:cs typeface="Arial" charset="0"/>
            </a:endParaRPr>
          </a:p>
          <a:p>
            <a:pPr algn="r" rtl="1">
              <a:spcBef>
                <a:spcPct val="20000"/>
              </a:spcBef>
              <a:buClr>
                <a:schemeClr val="tx2"/>
              </a:buClr>
            </a:pPr>
            <a:endParaRPr lang="en-US" sz="2400" dirty="0">
              <a:cs typeface="Arial" charset="0"/>
            </a:endParaRPr>
          </a:p>
          <a:p>
            <a:pPr marL="342900" indent="-342900" algn="r" rtl="1">
              <a:spcBef>
                <a:spcPct val="20000"/>
              </a:spcBef>
              <a:buClr>
                <a:schemeClr val="tx2"/>
              </a:buClr>
              <a:buFont typeface="Wingdings" pitchFamily="-108" charset="2"/>
              <a:buChar char="§"/>
            </a:pPr>
            <a:endParaRPr lang="en-US" sz="2400" dirty="0">
              <a:cs typeface="Arial" charset="0"/>
            </a:endParaRPr>
          </a:p>
        </p:txBody>
      </p:sp>
      <p:sp>
        <p:nvSpPr>
          <p:cNvPr id="6149" name="TextBox 17"/>
          <p:cNvSpPr txBox="1">
            <a:spLocks noChangeArrowheads="1"/>
          </p:cNvSpPr>
          <p:nvPr/>
        </p:nvSpPr>
        <p:spPr bwMode="auto">
          <a:xfrm>
            <a:off x="1066799" y="366713"/>
            <a:ext cx="370522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r>
              <a:rPr lang="ar-SA" sz="2600" b="1" dirty="0" smtClean="0">
                <a:solidFill>
                  <a:schemeClr val="tx2"/>
                </a:solidFill>
                <a:cs typeface="Arial" charset="0"/>
              </a:rPr>
              <a:t>سير الوحدة</a:t>
            </a:r>
            <a:endParaRPr lang="en-US" sz="2600" b="1" dirty="0">
              <a:solidFill>
                <a:schemeClr val="tx2"/>
              </a:solidFill>
              <a:cs typeface="Arial" charset="0"/>
            </a:endParaRPr>
          </a:p>
        </p:txBody>
      </p:sp>
      <p:sp>
        <p:nvSpPr>
          <p:cNvPr id="6150" name="TextBox 18"/>
          <p:cNvSpPr txBox="1">
            <a:spLocks noChangeArrowheads="1"/>
          </p:cNvSpPr>
          <p:nvPr/>
        </p:nvSpPr>
        <p:spPr bwMode="auto">
          <a:xfrm>
            <a:off x="4699000" y="366713"/>
            <a:ext cx="35496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r>
              <a:rPr lang="ar-SA" sz="2600" b="1" dirty="0" smtClean="0">
                <a:solidFill>
                  <a:schemeClr val="tx2"/>
                </a:solidFill>
                <a:cs typeface="Arial" charset="0"/>
              </a:rPr>
              <a:t>الهدف</a:t>
            </a:r>
            <a:endParaRPr lang="en-US" sz="2600" b="1" dirty="0">
              <a:solidFill>
                <a:schemeClr val="tx2"/>
              </a:solidFill>
              <a:cs typeface="Arial" charset="0"/>
            </a:endParaRPr>
          </a:p>
        </p:txBody>
      </p: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57188" y="274638"/>
            <a:ext cx="8399462" cy="1090612"/>
          </a:xfrm>
        </p:spPr>
        <p:txBody>
          <a:bodyPr/>
          <a:lstStyle/>
          <a:p>
            <a:pPr algn="ctr" rtl="1" eaLnBrk="1" hangingPunct="1"/>
            <a:r>
              <a:rPr lang="ar-SA" sz="3600" dirty="0" smtClean="0">
                <a:latin typeface="Arial" charset="0"/>
                <a:cs typeface="Arial" charset="0"/>
              </a:rPr>
              <a:t>ما هو التصديق؟</a:t>
            </a:r>
            <a:endParaRPr lang="fr-FR" sz="3600" dirty="0" smtClean="0">
              <a:latin typeface="Arial" charset="0"/>
              <a:cs typeface="Arial" charset="0"/>
            </a:endParaRPr>
          </a:p>
        </p:txBody>
      </p:sp>
      <p:sp>
        <p:nvSpPr>
          <p:cNvPr id="8195" name="Content Placeholder 2"/>
          <p:cNvSpPr txBox="1">
            <a:spLocks/>
          </p:cNvSpPr>
          <p:nvPr/>
        </p:nvSpPr>
        <p:spPr bwMode="auto">
          <a:xfrm>
            <a:off x="1016000" y="1365250"/>
            <a:ext cx="7056438" cy="392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defRPr/>
            </a:pPr>
            <a:endParaRPr lang="en-US" sz="2700" dirty="0" smtClean="0">
              <a:cs typeface="Arial" charset="0"/>
            </a:endParaRPr>
          </a:p>
          <a:p>
            <a:pPr algn="r" rtl="1" eaLnBrk="1" hangingPunct="1">
              <a:lnSpc>
                <a:spcPct val="90000"/>
              </a:lnSpc>
              <a:spcBef>
                <a:spcPct val="20000"/>
              </a:spcBef>
              <a:buClr>
                <a:schemeClr val="tx2"/>
              </a:buClr>
              <a:defRPr/>
            </a:pPr>
            <a:r>
              <a:rPr lang="ar-SA" sz="2700" i="1" dirty="0" smtClean="0">
                <a:cs typeface="Arial" charset="0"/>
              </a:rPr>
              <a:t>التصديق هو فعل تُعرب الدولة من خلاله عن موافقتها على الالتزام بالاتفاقية. وينطوي عادة على: </a:t>
            </a:r>
            <a:endParaRPr lang="en-US" sz="2700" i="1"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القبول الوطني للاتفاقية</a:t>
            </a:r>
            <a:endParaRPr lang="en-US" sz="2700" dirty="0" smtClean="0">
              <a:cs typeface="Arial" charset="0"/>
            </a:endParaRPr>
          </a:p>
          <a:p>
            <a:pPr marL="457200" indent="-457200" algn="r" rtl="1" eaLnBrk="1" hangingPunct="1">
              <a:lnSpc>
                <a:spcPct val="90000"/>
              </a:lnSpc>
              <a:spcBef>
                <a:spcPct val="20000"/>
              </a:spcBef>
              <a:buClr>
                <a:schemeClr val="tx2"/>
              </a:buClr>
              <a:buFont typeface="Wingdings" pitchFamily="2" charset="2"/>
              <a:buChar char="ü"/>
              <a:defRPr/>
            </a:pPr>
            <a:r>
              <a:rPr lang="ar-SA" sz="2700" dirty="0" smtClean="0">
                <a:cs typeface="Arial" charset="0"/>
              </a:rPr>
              <a:t>القبول الدولي للاتفاقية</a:t>
            </a:r>
            <a:endParaRPr lang="en-US" sz="2700" dirty="0" smtClean="0">
              <a:cs typeface="Arial" charset="0"/>
            </a:endParaRPr>
          </a:p>
          <a:p>
            <a:pPr eaLnBrk="1" hangingPunct="1">
              <a:lnSpc>
                <a:spcPct val="90000"/>
              </a:lnSpc>
              <a:spcBef>
                <a:spcPct val="20000"/>
              </a:spcBef>
              <a:buClr>
                <a:schemeClr val="tx2"/>
              </a:buClr>
              <a:defRPr/>
            </a:pPr>
            <a:endParaRPr lang="en-US" sz="2700" i="1"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436563" y="274638"/>
            <a:ext cx="8320087" cy="1090612"/>
          </a:xfrm>
        </p:spPr>
        <p:txBody>
          <a:bodyPr/>
          <a:lstStyle/>
          <a:p>
            <a:pPr algn="ctr" eaLnBrk="1" hangingPunct="1"/>
            <a:r>
              <a:rPr lang="ar-SA" sz="3600" dirty="0" smtClean="0">
                <a:latin typeface="Arial" charset="0"/>
                <a:cs typeface="Arial" charset="0"/>
              </a:rPr>
              <a:t>حالة التصديق</a:t>
            </a:r>
            <a:endParaRPr lang="fr-FR" sz="3600" dirty="0" smtClean="0">
              <a:latin typeface="Arial" charset="0"/>
              <a:cs typeface="Arial" charset="0"/>
            </a:endParaRPr>
          </a:p>
        </p:txBody>
      </p:sp>
      <p:sp>
        <p:nvSpPr>
          <p:cNvPr id="7171" name="Content Placeholder 2"/>
          <p:cNvSpPr txBox="1">
            <a:spLocks/>
          </p:cNvSpPr>
          <p:nvPr/>
        </p:nvSpPr>
        <p:spPr bwMode="auto">
          <a:xfrm>
            <a:off x="1016000" y="1365250"/>
            <a:ext cx="7056438"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SA" sz="2700" dirty="0" smtClean="0">
                <a:solidFill>
                  <a:schemeClr val="tx2"/>
                </a:solidFill>
                <a:latin typeface="Arial" pitchFamily="34" charset="0"/>
                <a:cs typeface="Arial" pitchFamily="34" charset="0"/>
              </a:rPr>
              <a:t>التاريخ: 11 تموز/يوليه 2014</a:t>
            </a:r>
            <a:endParaRPr lang="en-US" sz="2700" dirty="0" smtClean="0">
              <a:solidFill>
                <a:schemeClr val="tx2"/>
              </a:solidFill>
              <a:latin typeface="Arial" pitchFamily="34" charset="0"/>
              <a:cs typeface="Arial" pitchFamily="34" charset="0"/>
            </a:endParaRPr>
          </a:p>
          <a:p>
            <a:pPr marL="0" indent="0" eaLnBrk="1" hangingPunct="1">
              <a:lnSpc>
                <a:spcPct val="90000"/>
              </a:lnSpc>
              <a:spcBef>
                <a:spcPct val="20000"/>
              </a:spcBef>
              <a:buClr>
                <a:schemeClr val="tx2"/>
              </a:buClr>
              <a:defRPr/>
            </a:pPr>
            <a:endParaRPr lang="en-US" sz="2700" dirty="0" smtClean="0">
              <a:latin typeface="Arial" pitchFamily="34" charset="0"/>
              <a:cs typeface="Arial" pitchFamily="34" charset="0"/>
            </a:endParaRPr>
          </a:p>
          <a:p>
            <a:pPr marL="457200" indent="-457200" algn="r" rtl="1" eaLnBrk="1" hangingPunct="1">
              <a:lnSpc>
                <a:spcPct val="90000"/>
              </a:lnSpc>
              <a:spcBef>
                <a:spcPct val="20000"/>
              </a:spcBef>
              <a:buClr>
                <a:schemeClr val="tx2"/>
              </a:buClr>
              <a:buFont typeface="Wingdings" pitchFamily="2" charset="2"/>
              <a:buChar char="§"/>
              <a:defRPr/>
            </a:pPr>
            <a:r>
              <a:rPr lang="ar-SA" sz="2700" dirty="0" smtClean="0">
                <a:latin typeface="Arial" pitchFamily="34" charset="0"/>
                <a:cs typeface="Arial" pitchFamily="34" charset="0"/>
              </a:rPr>
              <a:t>الاتفاقية</a:t>
            </a:r>
            <a:endParaRPr lang="en-US" sz="2700" dirty="0" smtClean="0">
              <a:latin typeface="Arial" pitchFamily="34" charset="0"/>
              <a:cs typeface="Arial" pitchFamily="34" charset="0"/>
            </a:endParaRPr>
          </a:p>
          <a:p>
            <a:pPr marL="857250" lvl="1" indent="-457200" algn="r" rtl="1" eaLnBrk="1" hangingPunct="1">
              <a:lnSpc>
                <a:spcPct val="90000"/>
              </a:lnSpc>
              <a:spcBef>
                <a:spcPct val="20000"/>
              </a:spcBef>
              <a:buClr>
                <a:schemeClr val="tx2"/>
              </a:buClr>
              <a:buFont typeface="Wingdings" pitchFamily="2" charset="2"/>
              <a:buChar char="ü"/>
              <a:defRPr/>
            </a:pPr>
            <a:r>
              <a:rPr lang="ar-SA" sz="2700" dirty="0" smtClean="0">
                <a:latin typeface="Arial" pitchFamily="34" charset="0"/>
                <a:cs typeface="Arial" pitchFamily="34" charset="0"/>
              </a:rPr>
              <a:t>التوقيع:</a:t>
            </a:r>
            <a:r>
              <a:rPr lang="en-US" sz="2700" dirty="0" smtClean="0">
                <a:latin typeface="Arial" pitchFamily="34" charset="0"/>
                <a:cs typeface="Arial" pitchFamily="34" charset="0"/>
              </a:rPr>
              <a:t>			158</a:t>
            </a:r>
          </a:p>
          <a:p>
            <a:pPr marL="857250" lvl="1" indent="-457200" algn="r" rtl="1" eaLnBrk="1" hangingPunct="1">
              <a:lnSpc>
                <a:spcPct val="90000"/>
              </a:lnSpc>
              <a:spcBef>
                <a:spcPct val="20000"/>
              </a:spcBef>
              <a:buClr>
                <a:schemeClr val="tx2"/>
              </a:buClr>
              <a:buFont typeface="Wingdings" pitchFamily="2" charset="2"/>
              <a:buChar char="ü"/>
              <a:defRPr/>
            </a:pPr>
            <a:r>
              <a:rPr lang="ar-SA" sz="2700" dirty="0" smtClean="0">
                <a:latin typeface="Arial" pitchFamily="34" charset="0"/>
                <a:cs typeface="Arial" pitchFamily="34" charset="0"/>
              </a:rPr>
              <a:t>التصديق:</a:t>
            </a:r>
            <a:r>
              <a:rPr lang="en-US" sz="2700" dirty="0" smtClean="0">
                <a:latin typeface="Arial" pitchFamily="34" charset="0"/>
                <a:cs typeface="Arial" pitchFamily="34" charset="0"/>
              </a:rPr>
              <a:t> 		147</a:t>
            </a:r>
          </a:p>
          <a:p>
            <a:pPr marL="457200" indent="-457200" algn="r" rtl="1" eaLnBrk="1" hangingPunct="1">
              <a:lnSpc>
                <a:spcPct val="90000"/>
              </a:lnSpc>
              <a:spcBef>
                <a:spcPct val="20000"/>
              </a:spcBef>
              <a:buClr>
                <a:schemeClr val="tx2"/>
              </a:buClr>
              <a:buFont typeface="Wingdings" pitchFamily="2" charset="2"/>
              <a:buChar char="§"/>
              <a:defRPr/>
            </a:pPr>
            <a:r>
              <a:rPr lang="ar-SA" sz="2700" dirty="0" smtClean="0">
                <a:latin typeface="Arial" pitchFamily="34" charset="0"/>
                <a:cs typeface="Arial" pitchFamily="34" charset="0"/>
              </a:rPr>
              <a:t>البروتوكول الاختياري</a:t>
            </a:r>
            <a:endParaRPr lang="en-US" sz="2700" dirty="0" smtClean="0">
              <a:latin typeface="Arial" pitchFamily="34" charset="0"/>
              <a:cs typeface="Arial" pitchFamily="34" charset="0"/>
            </a:endParaRPr>
          </a:p>
          <a:p>
            <a:pPr marL="857250" lvl="1" indent="-457200" algn="r" rtl="1" eaLnBrk="1" hangingPunct="1">
              <a:lnSpc>
                <a:spcPct val="90000"/>
              </a:lnSpc>
              <a:spcBef>
                <a:spcPct val="20000"/>
              </a:spcBef>
              <a:buClr>
                <a:schemeClr val="tx2"/>
              </a:buClr>
              <a:buFont typeface="Wingdings" pitchFamily="2" charset="2"/>
              <a:buChar char="ü"/>
              <a:defRPr/>
            </a:pPr>
            <a:r>
              <a:rPr lang="ar-SA" sz="2700" dirty="0" smtClean="0">
                <a:latin typeface="Arial" pitchFamily="34" charset="0"/>
                <a:cs typeface="Arial" pitchFamily="34" charset="0"/>
              </a:rPr>
              <a:t>التوقيع:</a:t>
            </a:r>
            <a:r>
              <a:rPr lang="en-US" sz="2700" dirty="0" smtClean="0">
                <a:latin typeface="Arial" pitchFamily="34" charset="0"/>
                <a:cs typeface="Arial" pitchFamily="34" charset="0"/>
              </a:rPr>
              <a:t> 			92</a:t>
            </a:r>
          </a:p>
          <a:p>
            <a:pPr marL="857250" lvl="1" indent="-457200" algn="r" rtl="1" eaLnBrk="1" hangingPunct="1">
              <a:lnSpc>
                <a:spcPct val="90000"/>
              </a:lnSpc>
              <a:spcBef>
                <a:spcPct val="20000"/>
              </a:spcBef>
              <a:buClr>
                <a:schemeClr val="tx2"/>
              </a:buClr>
              <a:buFont typeface="Wingdings" pitchFamily="2" charset="2"/>
              <a:buChar char="ü"/>
              <a:defRPr/>
            </a:pPr>
            <a:r>
              <a:rPr lang="ar-SA" sz="2700" dirty="0" smtClean="0">
                <a:latin typeface="Arial" pitchFamily="34" charset="0"/>
                <a:cs typeface="Arial" pitchFamily="34" charset="0"/>
              </a:rPr>
              <a:t>التصديق:</a:t>
            </a:r>
            <a:r>
              <a:rPr lang="en-US" sz="2700" dirty="0" smtClean="0">
                <a:latin typeface="Arial" pitchFamily="34" charset="0"/>
                <a:cs typeface="Arial" pitchFamily="34" charset="0"/>
              </a:rPr>
              <a:t> 		82</a:t>
            </a:r>
            <a:endParaRPr lang="en-US" sz="2700" dirty="0">
              <a:latin typeface="Arial" pitchFamily="34" charset="0"/>
              <a:cs typeface="Arial" pitchFamily="34" charset="0"/>
            </a:endParaRPr>
          </a:p>
          <a:p>
            <a:pPr marL="400050" lvl="1" indent="0" algn="l" eaLnBrk="1" hangingPunct="1">
              <a:lnSpc>
                <a:spcPct val="90000"/>
              </a:lnSpc>
              <a:spcBef>
                <a:spcPct val="20000"/>
              </a:spcBef>
              <a:buClr>
                <a:schemeClr val="tx2"/>
              </a:buClr>
              <a:defRPr/>
            </a:pPr>
            <a:r>
              <a:rPr lang="en-US" sz="2700" dirty="0">
                <a:latin typeface="Arial" pitchFamily="34" charset="0"/>
                <a:cs typeface="Arial" pitchFamily="34" charset="0"/>
                <a:hlinkClick r:id="rId3"/>
              </a:rPr>
              <a:t>http://</a:t>
            </a:r>
            <a:r>
              <a:rPr lang="en-US" sz="2700" dirty="0" smtClean="0">
                <a:latin typeface="Arial" pitchFamily="34" charset="0"/>
                <a:cs typeface="Arial" pitchFamily="34" charset="0"/>
                <a:hlinkClick r:id="rId3"/>
              </a:rPr>
              <a:t>treaties.un.org/Pages/Treaties.aspx?id=4</a:t>
            </a:r>
            <a:r>
              <a:rPr lang="en-US" sz="2700" dirty="0" smtClean="0">
                <a:latin typeface="Arial" pitchFamily="34" charset="0"/>
                <a:cs typeface="Arial" pitchFamily="34" charset="0"/>
              </a:rPr>
              <a:t> </a:t>
            </a:r>
            <a:endParaRPr lang="en-US" sz="2700" dirty="0">
              <a:latin typeface="Arial" pitchFamily="34" charset="0"/>
              <a:cs typeface="Arial" pitchFamily="34"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77825" y="274638"/>
            <a:ext cx="8378825" cy="1090612"/>
          </a:xfrm>
        </p:spPr>
        <p:txBody>
          <a:bodyPr/>
          <a:lstStyle/>
          <a:p>
            <a:pPr algn="ctr" rtl="1" eaLnBrk="1" hangingPunct="1"/>
            <a:r>
              <a:rPr lang="ar-SA" sz="3600" dirty="0" smtClean="0">
                <a:latin typeface="Arial" charset="0"/>
                <a:cs typeface="Arial" charset="0"/>
              </a:rPr>
              <a:t>من يشارك في التصديق؟</a:t>
            </a:r>
            <a:endParaRPr lang="fr-FR" sz="3600" dirty="0" smtClean="0">
              <a:latin typeface="Arial" charset="0"/>
              <a:cs typeface="Arial" charset="0"/>
            </a:endParaRPr>
          </a:p>
        </p:txBody>
      </p:sp>
      <p:sp>
        <p:nvSpPr>
          <p:cNvPr id="10243" name="Content Placeholder 2"/>
          <p:cNvSpPr txBox="1">
            <a:spLocks/>
          </p:cNvSpPr>
          <p:nvPr/>
        </p:nvSpPr>
        <p:spPr bwMode="auto">
          <a:xfrm>
            <a:off x="1016000" y="1444625"/>
            <a:ext cx="7056438"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pP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الوزارات</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البرلمان</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المحاكم</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المؤسسات الوطنية لحقوق الإنسان</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منظمات الأشخاص ذوي الإعاقة</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المنظمات غير الحكومية</a:t>
            </a:r>
            <a:endParaRPr lang="en-US" sz="27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700" dirty="0" smtClean="0">
                <a:cs typeface="Arial" charset="0"/>
              </a:rPr>
              <a:t>مكتب الأمم المتحدة للشؤون القانونية</a:t>
            </a:r>
            <a:endParaRPr lang="en-US" sz="27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417513" y="274638"/>
            <a:ext cx="8339137" cy="1090612"/>
          </a:xfrm>
        </p:spPr>
        <p:txBody>
          <a:bodyPr/>
          <a:lstStyle/>
          <a:p>
            <a:pPr algn="ctr" eaLnBrk="1" hangingPunct="1"/>
            <a:r>
              <a:rPr lang="ar-SA" sz="3600" dirty="0" smtClean="0">
                <a:latin typeface="Arial" charset="0"/>
                <a:cs typeface="Arial" charset="0"/>
              </a:rPr>
              <a:t>العوامل التي تؤثر على التصديق</a:t>
            </a:r>
            <a:endParaRPr lang="fr-FR" sz="3600" dirty="0" smtClean="0">
              <a:latin typeface="Arial" charset="0"/>
              <a:cs typeface="Arial" charset="0"/>
            </a:endParaRPr>
          </a:p>
        </p:txBody>
      </p:sp>
      <p:sp>
        <p:nvSpPr>
          <p:cNvPr id="11267" name="Content Placeholder 2"/>
          <p:cNvSpPr txBox="1">
            <a:spLocks/>
          </p:cNvSpPr>
          <p:nvPr/>
        </p:nvSpPr>
        <p:spPr bwMode="auto">
          <a:xfrm>
            <a:off x="1042988" y="1262063"/>
            <a:ext cx="7058025" cy="497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700">
              <a:cs typeface="Arial" charset="0"/>
            </a:endParaRPr>
          </a:p>
        </p:txBody>
      </p:sp>
      <p:sp>
        <p:nvSpPr>
          <p:cNvPr id="7" name="Right Arrow 6"/>
          <p:cNvSpPr/>
          <p:nvPr/>
        </p:nvSpPr>
        <p:spPr>
          <a:xfrm rot="10800000" flipV="1">
            <a:off x="5838825" y="1079499"/>
            <a:ext cx="3048000" cy="2492375"/>
          </a:xfrm>
          <a:prstGeom prst="rightArrow">
            <a:avLst>
              <a:gd name="adj1" fmla="val 50000"/>
              <a:gd name="adj2" fmla="val 59554"/>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2800" dirty="0" smtClean="0">
                <a:latin typeface="Arial" pitchFamily="34" charset="0"/>
                <a:cs typeface="Arial" pitchFamily="34" charset="0"/>
              </a:rPr>
              <a:t>التحليل الوطني</a:t>
            </a:r>
            <a:endParaRPr lang="en-US" sz="2800" dirty="0">
              <a:latin typeface="Arial" pitchFamily="34" charset="0"/>
              <a:cs typeface="Arial" pitchFamily="34" charset="0"/>
            </a:endParaRPr>
          </a:p>
        </p:txBody>
      </p:sp>
      <p:sp>
        <p:nvSpPr>
          <p:cNvPr id="9" name="Rectangle 8"/>
          <p:cNvSpPr/>
          <p:nvPr/>
        </p:nvSpPr>
        <p:spPr>
          <a:xfrm>
            <a:off x="3505200" y="1568450"/>
            <a:ext cx="2133600" cy="1600200"/>
          </a:xfrm>
          <a:prstGeom prst="rect">
            <a:avLst/>
          </a:prstGeom>
          <a:noFill/>
          <a:ln>
            <a:solidFill>
              <a:schemeClr val="bg2">
                <a:lumMod val="25000"/>
                <a:alpha val="87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2800" b="1" dirty="0" smtClean="0">
                <a:solidFill>
                  <a:schemeClr val="tx1"/>
                </a:solidFill>
                <a:latin typeface="Arial" pitchFamily="34" charset="0"/>
                <a:cs typeface="Arial" pitchFamily="34" charset="0"/>
              </a:rPr>
              <a:t>التصديق</a:t>
            </a:r>
            <a:endParaRPr lang="en-US" sz="2800" b="1" dirty="0">
              <a:solidFill>
                <a:schemeClr val="tx1"/>
              </a:solidFill>
              <a:latin typeface="Arial" pitchFamily="34" charset="0"/>
              <a:cs typeface="Arial" pitchFamily="34" charset="0"/>
            </a:endParaRPr>
          </a:p>
          <a:p>
            <a:pPr algn="ctr" fontAlgn="auto">
              <a:spcBef>
                <a:spcPts val="0"/>
              </a:spcBef>
              <a:spcAft>
                <a:spcPts val="0"/>
              </a:spcAft>
              <a:defRPr/>
            </a:pPr>
            <a:endParaRPr lang="en-US" b="1" dirty="0">
              <a:solidFill>
                <a:schemeClr val="tx1"/>
              </a:solidFill>
            </a:endParaRPr>
          </a:p>
        </p:txBody>
      </p:sp>
      <p:sp>
        <p:nvSpPr>
          <p:cNvPr id="10" name="Right Arrow 9"/>
          <p:cNvSpPr/>
          <p:nvPr/>
        </p:nvSpPr>
        <p:spPr>
          <a:xfrm rot="10800000" flipH="1" flipV="1">
            <a:off x="295275" y="1114424"/>
            <a:ext cx="3048000" cy="245745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2800" dirty="0" smtClean="0">
                <a:latin typeface="Arial" pitchFamily="34" charset="0"/>
                <a:cs typeface="Arial" pitchFamily="34" charset="0"/>
              </a:rPr>
              <a:t>مشاورة وطنية واسعة</a:t>
            </a:r>
            <a:endParaRPr lang="en-US" sz="2800" dirty="0">
              <a:latin typeface="Arial" pitchFamily="34" charset="0"/>
              <a:cs typeface="Arial" pitchFamily="34" charset="0"/>
            </a:endParaRPr>
          </a:p>
        </p:txBody>
      </p:sp>
      <p:sp>
        <p:nvSpPr>
          <p:cNvPr id="11" name="Right Arrow 10"/>
          <p:cNvSpPr/>
          <p:nvPr/>
        </p:nvSpPr>
        <p:spPr>
          <a:xfrm rot="5400000" flipH="1">
            <a:off x="3048000" y="3584575"/>
            <a:ext cx="3048000" cy="2743200"/>
          </a:xfrm>
          <a:prstGeom prst="rightArrow">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2800" dirty="0" smtClean="0"/>
              <a:t>مجموعات الضغط</a:t>
            </a:r>
            <a:endParaRPr lang="en-US" sz="2800" dirty="0">
              <a:latin typeface="Arial" pitchFamily="34" charset="0"/>
              <a:cs typeface="Arial" pitchFamily="34" charset="0"/>
            </a:endParaRPr>
          </a:p>
        </p:txBody>
      </p:sp>
      <p:sp>
        <p:nvSpPr>
          <p:cNvPr id="8"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12"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258763" y="274638"/>
            <a:ext cx="8745537" cy="1090612"/>
          </a:xfrm>
        </p:spPr>
        <p:txBody>
          <a:bodyPr/>
          <a:lstStyle/>
          <a:p>
            <a:pPr algn="ctr" eaLnBrk="1" hangingPunct="1"/>
            <a:r>
              <a:rPr lang="ar-SA" sz="3600" dirty="0" smtClean="0">
                <a:latin typeface="Arial" charset="0"/>
                <a:cs typeface="Arial" charset="0"/>
              </a:rPr>
              <a:t>خطوات التصديق الوطني</a:t>
            </a:r>
            <a:endParaRPr lang="fr-FR" sz="3600" dirty="0" smtClean="0">
              <a:latin typeface="Arial" charset="0"/>
              <a:cs typeface="Arial" charset="0"/>
            </a:endParaRPr>
          </a:p>
        </p:txBody>
      </p:sp>
      <p:graphicFrame>
        <p:nvGraphicFramePr>
          <p:cNvPr id="11" name="Diagram 10"/>
          <p:cNvGraphicFramePr/>
          <p:nvPr>
            <p:extLst>
              <p:ext uri="{D42A27DB-BD31-4B8C-83A1-F6EECF244321}">
                <p14:modId xmlns:p14="http://schemas.microsoft.com/office/powerpoint/2010/main" val="4190858695"/>
              </p:ext>
            </p:extLst>
          </p:nvPr>
        </p:nvGraphicFramePr>
        <p:xfrm>
          <a:off x="2178050" y="1576387"/>
          <a:ext cx="6248400"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Rounded Rectangle 12"/>
          <p:cNvSpPr/>
          <p:nvPr/>
        </p:nvSpPr>
        <p:spPr>
          <a:xfrm>
            <a:off x="542925" y="1666875"/>
            <a:ext cx="1524000" cy="41910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ar-SA" sz="2800" dirty="0" smtClean="0">
                <a:solidFill>
                  <a:schemeClr val="tx1"/>
                </a:solidFill>
                <a:latin typeface="Arial" pitchFamily="34" charset="0"/>
                <a:cs typeface="Arial" pitchFamily="34" charset="0"/>
              </a:rPr>
              <a:t>الإيداع لدى الأمم المتحد</a:t>
            </a:r>
            <a:r>
              <a:rPr lang="ar-SA" sz="2400" dirty="0" smtClean="0">
                <a:solidFill>
                  <a:schemeClr val="tx1"/>
                </a:solidFill>
                <a:latin typeface="Arial" pitchFamily="34" charset="0"/>
                <a:cs typeface="Arial" pitchFamily="34" charset="0"/>
              </a:rPr>
              <a:t>ة</a:t>
            </a:r>
            <a:endParaRPr lang="en-US" sz="2400" dirty="0">
              <a:solidFill>
                <a:schemeClr val="tx1"/>
              </a:solidFill>
              <a:latin typeface="Arial" pitchFamily="34" charset="0"/>
              <a:cs typeface="Arial" pitchFamily="34"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427038" y="274638"/>
            <a:ext cx="8329612" cy="1090612"/>
          </a:xfrm>
        </p:spPr>
        <p:txBody>
          <a:bodyPr/>
          <a:lstStyle/>
          <a:p>
            <a:pPr algn="ctr" eaLnBrk="1" hangingPunct="1"/>
            <a:r>
              <a:rPr lang="ar-SA" sz="3600" dirty="0" smtClean="0">
                <a:latin typeface="Arial" charset="0"/>
                <a:cs typeface="Arial" charset="0"/>
              </a:rPr>
              <a:t>خيارات التصديق الدولي</a:t>
            </a:r>
            <a:endParaRPr lang="fr-FR" sz="3600" dirty="0" smtClean="0">
              <a:latin typeface="Arial" charset="0"/>
              <a:cs typeface="Arial" charset="0"/>
            </a:endParaRPr>
          </a:p>
        </p:txBody>
      </p:sp>
      <p:sp>
        <p:nvSpPr>
          <p:cNvPr id="13315"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None/>
            </a:pPr>
            <a:endParaRPr lang="en-US" sz="2700">
              <a:cs typeface="Arial" charset="0"/>
            </a:endParaRPr>
          </a:p>
        </p:txBody>
      </p:sp>
      <p:graphicFrame>
        <p:nvGraphicFramePr>
          <p:cNvPr id="6" name="Group 48"/>
          <p:cNvGraphicFramePr>
            <a:graphicFrameLocks noGrp="1"/>
          </p:cNvGraphicFramePr>
          <p:nvPr>
            <p:extLst>
              <p:ext uri="{D42A27DB-BD31-4B8C-83A1-F6EECF244321}">
                <p14:modId xmlns:p14="http://schemas.microsoft.com/office/powerpoint/2010/main" val="1783592274"/>
              </p:ext>
            </p:extLst>
          </p:nvPr>
        </p:nvGraphicFramePr>
        <p:xfrm>
          <a:off x="427038" y="1111250"/>
          <a:ext cx="8534400" cy="4514153"/>
        </p:xfrm>
        <a:graphic>
          <a:graphicData uri="http://schemas.openxmlformats.org/drawingml/2006/table">
            <a:tbl>
              <a:tblPr rtl="1"/>
              <a:tblGrid>
                <a:gridCol w="1268412"/>
                <a:gridCol w="1657350"/>
                <a:gridCol w="3094038"/>
                <a:gridCol w="2514600"/>
              </a:tblGrid>
              <a:tr h="531458">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FFFF"/>
                          </a:solidFill>
                          <a:effectLst/>
                          <a:latin typeface="Calibri" pitchFamily="34" charset="0"/>
                          <a:cs typeface="Arial" charset="0"/>
                        </a:rPr>
                        <a:t>الجهة</a:t>
                      </a: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FFFF"/>
                          </a:solidFill>
                          <a:effectLst/>
                          <a:latin typeface="Calibri" pitchFamily="34" charset="0"/>
                          <a:cs typeface="Arial" charset="0"/>
                        </a:rPr>
                        <a:t>الخيارات</a:t>
                      </a: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FFFF"/>
                          </a:solidFill>
                          <a:effectLst/>
                          <a:latin typeface="Calibri" pitchFamily="34" charset="0"/>
                          <a:cs typeface="Arial" charset="0"/>
                        </a:rPr>
                        <a:t>الخطوات المطلوبة</a:t>
                      </a: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FFFF"/>
                          </a:solidFill>
                          <a:effectLst/>
                          <a:latin typeface="Calibri" pitchFamily="34" charset="0"/>
                          <a:cs typeface="Arial" charset="0"/>
                        </a:rPr>
                        <a:t>النتائج</a:t>
                      </a:r>
                      <a:endParaRPr kumimoji="0" lang="en-US" sz="1800" b="1" i="0" u="none" strike="noStrike" cap="none" normalizeH="0" baseline="0" dirty="0" smtClean="0">
                        <a:ln>
                          <a:noFill/>
                        </a:ln>
                        <a:solidFill>
                          <a:srgbClr val="FFFFFF"/>
                        </a:solidFill>
                        <a:effectLst/>
                        <a:latin typeface="Calibri" pitchFamily="34" charset="0"/>
                        <a:cs typeface="Arial"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24292">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الدول ومنظمات التكامل الإقليمي</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000000"/>
                          </a:solidFill>
                          <a:effectLst/>
                          <a:latin typeface="Arial" pitchFamily="34" charset="0"/>
                          <a:cs typeface="Arial" pitchFamily="34" charset="0"/>
                        </a:rPr>
                        <a:t>التوقيع</a:t>
                      </a: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توقيع الاتفاقية</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 الامتناع عن الأفعال التي تؤدي إلى إفشال غرض الاتفاقية ومقصدها</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r>
              <a:tr h="1234546">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الدول</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000000"/>
                          </a:solidFill>
                          <a:effectLst/>
                          <a:latin typeface="Arial" pitchFamily="34" charset="0"/>
                          <a:cs typeface="Arial" pitchFamily="34" charset="0"/>
                        </a:rPr>
                        <a:t>التصديق</a:t>
                      </a: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التوقيع الأوَّلي مطلوب (عملية من خطوتين)</a:t>
                      </a:r>
                    </a:p>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إيداع صك التصديق لدى وديع الاتفاقية (الأمين العام للأمم المتحدة)</a:t>
                      </a: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en-US" sz="1400" b="0" i="0" u="none" strike="noStrike" cap="none" normalizeH="0" baseline="0" dirty="0" smtClean="0">
                          <a:ln>
                            <a:noFill/>
                          </a:ln>
                          <a:solidFill>
                            <a:srgbClr val="000000"/>
                          </a:solidFill>
                          <a:effectLst/>
                          <a:latin typeface="Arial" pitchFamily="34" charset="0"/>
                          <a:cs typeface="Arial" pitchFamily="34" charset="0"/>
                        </a:rPr>
                        <a:t> </a:t>
                      </a:r>
                      <a:r>
                        <a:rPr kumimoji="0" lang="ar-SA" sz="1400" b="0" i="0" u="none" strike="noStrike" cap="none" normalizeH="0" baseline="0" dirty="0" smtClean="0">
                          <a:ln>
                            <a:noFill/>
                          </a:ln>
                          <a:solidFill>
                            <a:srgbClr val="000000"/>
                          </a:solidFill>
                          <a:effectLst/>
                          <a:latin typeface="Arial" pitchFamily="34" charset="0"/>
                          <a:cs typeface="Arial" pitchFamily="34" charset="0"/>
                        </a:rPr>
                        <a:t> الموافقة على الالتزام بالاتفاقية</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r>
              <a:tr h="80779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منظمات التكامل الإقليمي</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000000"/>
                          </a:solidFill>
                          <a:effectLst/>
                          <a:latin typeface="Arial" pitchFamily="34" charset="0"/>
                          <a:cs typeface="Arial" pitchFamily="34" charset="0"/>
                        </a:rPr>
                        <a:t>الإقرار</a:t>
                      </a: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التوقيع المسبق مطلوب (عملية من خطوتين)</a:t>
                      </a:r>
                    </a:p>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صك الإقرار الرسمي</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 الموافقة على الالتزام بالاتفاقية</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r" defTabSz="914400" rtl="1" eaLnBrk="1" fontAlgn="base" latinLnBrk="0" hangingPunct="1">
                        <a:lnSpc>
                          <a:spcPct val="100000"/>
                        </a:lnSpc>
                        <a:spcBef>
                          <a:spcPts val="600"/>
                        </a:spcBef>
                        <a:spcAft>
                          <a:spcPct val="0"/>
                        </a:spcAft>
                        <a:buClrTx/>
                        <a:buSzTx/>
                        <a:buFont typeface="Arial" charset="0"/>
                        <a:buNone/>
                        <a:tabLst/>
                      </a:pP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000"/>
                    </a:solidFill>
                  </a:tcPr>
                </a:tc>
              </a:tr>
              <a:tr h="916067">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الدول ومنظمات التكامل الإقليمي</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rgbClr val="000000"/>
                          </a:solidFill>
                          <a:effectLst/>
                          <a:latin typeface="Arial" pitchFamily="34" charset="0"/>
                          <a:cs typeface="Arial" pitchFamily="34" charset="0"/>
                        </a:rPr>
                        <a:t>الانضمام</a:t>
                      </a:r>
                      <a:endParaRPr kumimoji="0" lang="en-US" sz="1400" b="1"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التوقيع المسبق غير مطلوب</a:t>
                      </a:r>
                    </a:p>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إيداع صك الانضمام لدى الوديع</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p>
                      <a:pPr marL="0" marR="0" lvl="0" indent="0" algn="r" defTabSz="914400" rtl="1" eaLnBrk="1" fontAlgn="base" latinLnBrk="0" hangingPunct="1">
                        <a:lnSpc>
                          <a:spcPct val="100000"/>
                        </a:lnSpc>
                        <a:spcBef>
                          <a:spcPts val="600"/>
                        </a:spcBef>
                        <a:spcAft>
                          <a:spcPct val="0"/>
                        </a:spcAft>
                        <a:buClrTx/>
                        <a:buSzTx/>
                        <a:buFont typeface="Arial" charset="0"/>
                        <a:buChar char="•"/>
                        <a:tabLst/>
                      </a:pPr>
                      <a:r>
                        <a:rPr kumimoji="0" lang="ar-SA" sz="1400" b="0" i="0" u="none" strike="noStrike" cap="none" normalizeH="0" baseline="0" dirty="0" smtClean="0">
                          <a:ln>
                            <a:noFill/>
                          </a:ln>
                          <a:solidFill>
                            <a:srgbClr val="000000"/>
                          </a:solidFill>
                          <a:effectLst/>
                          <a:latin typeface="Arial" pitchFamily="34" charset="0"/>
                          <a:cs typeface="Arial" pitchFamily="34" charset="0"/>
                        </a:rPr>
                        <a:t>الموافقة على الالتزام بالاتفاقية</a:t>
                      </a:r>
                      <a:endParaRPr kumimoji="0" lang="en-US" sz="1400" b="0" i="0" u="none" strike="noStrike" cap="none" normalizeH="0" baseline="0" dirty="0" smtClean="0">
                        <a:ln>
                          <a:noFill/>
                        </a:ln>
                        <a:solidFill>
                          <a:srgbClr val="000000"/>
                        </a:solidFill>
                        <a:effectLst/>
                        <a:latin typeface="Arial" pitchFamily="34" charset="0"/>
                        <a:cs typeface="Arial" pitchFamily="34" charset="0"/>
                      </a:endParaRPr>
                    </a:p>
                  </a:txBody>
                  <a:tcPr marT="45724" marB="4572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r>
            </a:tbl>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7"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198438" y="274638"/>
            <a:ext cx="8945562" cy="1090612"/>
          </a:xfrm>
        </p:spPr>
        <p:txBody>
          <a:bodyPr/>
          <a:lstStyle/>
          <a:p>
            <a:pPr algn="ctr" eaLnBrk="1" hangingPunct="1"/>
            <a:r>
              <a:rPr lang="ar-SA" sz="3600" dirty="0" smtClean="0">
                <a:latin typeface="Arial" charset="0"/>
                <a:cs typeface="Arial" charset="0"/>
              </a:rPr>
              <a:t>الإعلانات والتحفظات</a:t>
            </a:r>
            <a:endParaRPr lang="fr-FR" sz="3600" dirty="0" smtClean="0">
              <a:latin typeface="Arial" charset="0"/>
              <a:cs typeface="Arial" charset="0"/>
            </a:endParaRPr>
          </a:p>
        </p:txBody>
      </p:sp>
      <p:sp>
        <p:nvSpPr>
          <p:cNvPr id="13315" name="Content Placeholder 2"/>
          <p:cNvSpPr txBox="1">
            <a:spLocks/>
          </p:cNvSpPr>
          <p:nvPr/>
        </p:nvSpPr>
        <p:spPr bwMode="auto">
          <a:xfrm>
            <a:off x="1016000" y="1179513"/>
            <a:ext cx="7056438" cy="479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just" rtl="1" eaLnBrk="1" hangingPunct="1">
              <a:lnSpc>
                <a:spcPct val="90000"/>
              </a:lnSpc>
              <a:spcBef>
                <a:spcPct val="20000"/>
              </a:spcBef>
              <a:buClr>
                <a:schemeClr val="tx2"/>
              </a:buClr>
              <a:defRPr/>
            </a:pPr>
            <a:r>
              <a:rPr lang="ar-SA" sz="2400" dirty="0" smtClean="0">
                <a:cs typeface="Arial" charset="0"/>
              </a:rPr>
              <a:t>إعلان من جانب واحد تصدره الدولة، أياً كانت تسميته، حين توقِّع معاهدة أو تصدِّق عليها أو تقبلها أو تقرها أو تنضم إليها، مستهدفة به استبعاد أو تغيير الأثر القانوني لبعض أحكام المعاهدة في تطبيقها على تلك الدولة.</a:t>
            </a:r>
            <a:endParaRPr lang="en-US" sz="2400" dirty="0" smtClean="0">
              <a:cs typeface="Arial" charset="0"/>
            </a:endParaRPr>
          </a:p>
          <a:p>
            <a:pPr marL="0" indent="0" eaLnBrk="1" hangingPunct="1">
              <a:lnSpc>
                <a:spcPct val="90000"/>
              </a:lnSpc>
              <a:spcBef>
                <a:spcPct val="20000"/>
              </a:spcBef>
              <a:buClr>
                <a:schemeClr val="tx2"/>
              </a:buClr>
              <a:defRPr/>
            </a:pPr>
            <a:endParaRPr lang="en-US" sz="2700" dirty="0" smtClean="0">
              <a:cs typeface="Arial" charset="0"/>
            </a:endParaRPr>
          </a:p>
          <a:p>
            <a:pPr marL="457200" indent="-457200" algn="r" rtl="1" eaLnBrk="1" hangingPunct="1">
              <a:lnSpc>
                <a:spcPct val="90000"/>
              </a:lnSpc>
              <a:spcBef>
                <a:spcPct val="20000"/>
              </a:spcBef>
              <a:buClr>
                <a:schemeClr val="tx2"/>
              </a:buClr>
              <a:buFont typeface="Arial" pitchFamily="34" charset="0"/>
              <a:buChar char="x"/>
              <a:defRPr/>
            </a:pPr>
            <a:r>
              <a:rPr lang="ar-SA" sz="2400" dirty="0" smtClean="0">
                <a:cs typeface="Arial" charset="0"/>
              </a:rPr>
              <a:t>لا يمكن أن يتعارض مع هدف المعاهدة ومقصدها</a:t>
            </a:r>
            <a:endParaRPr lang="en-US" sz="2400" dirty="0" smtClean="0">
              <a:cs typeface="Arial" charset="0"/>
            </a:endParaRPr>
          </a:p>
          <a:p>
            <a:pPr marL="457200" indent="-457200" algn="r" rtl="1" eaLnBrk="1" hangingPunct="1">
              <a:lnSpc>
                <a:spcPct val="90000"/>
              </a:lnSpc>
              <a:spcBef>
                <a:spcPct val="20000"/>
              </a:spcBef>
              <a:buClr>
                <a:schemeClr val="tx2"/>
              </a:buClr>
              <a:buFont typeface="Arial" pitchFamily="34" charset="0"/>
              <a:buChar char="x"/>
              <a:defRPr/>
            </a:pPr>
            <a:r>
              <a:rPr lang="ar-SA" sz="2400" dirty="0" smtClean="0">
                <a:cs typeface="Arial" charset="0"/>
              </a:rPr>
              <a:t>لا يمكن أن يقلِّل من نطاق الحماية التي </a:t>
            </a:r>
            <a:r>
              <a:rPr lang="ar-SA" sz="2400" dirty="0" err="1" smtClean="0">
                <a:cs typeface="Arial" charset="0"/>
              </a:rPr>
              <a:t>تتيحها</a:t>
            </a:r>
            <a:r>
              <a:rPr lang="ar-SA" sz="2400" dirty="0" smtClean="0">
                <a:cs typeface="Arial" charset="0"/>
              </a:rPr>
              <a:t> المعاهدة</a:t>
            </a:r>
            <a:endParaRPr lang="en-US" sz="2400" dirty="0" smtClean="0">
              <a:cs typeface="Arial" charset="0"/>
            </a:endParaRPr>
          </a:p>
          <a:p>
            <a:pPr marL="457200" indent="-457200" algn="r" rtl="1" eaLnBrk="1" hangingPunct="1">
              <a:lnSpc>
                <a:spcPct val="90000"/>
              </a:lnSpc>
              <a:spcBef>
                <a:spcPct val="20000"/>
              </a:spcBef>
              <a:buClr>
                <a:schemeClr val="tx2"/>
              </a:buClr>
              <a:buFont typeface="Arial" pitchFamily="34" charset="0"/>
              <a:buChar char="x"/>
              <a:defRPr/>
            </a:pPr>
            <a:r>
              <a:rPr lang="ar-SA" sz="2400" dirty="0" smtClean="0">
                <a:cs typeface="Arial" charset="0"/>
              </a:rPr>
              <a:t>تستطيع الدول الاعتراض عليه</a:t>
            </a:r>
            <a:endParaRPr lang="en-US" sz="2400" dirty="0" smtClean="0">
              <a:cs typeface="Arial" charset="0"/>
            </a:endParaRPr>
          </a:p>
          <a:p>
            <a:pPr marL="0" indent="0" eaLnBrk="1" hangingPunct="1">
              <a:lnSpc>
                <a:spcPct val="90000"/>
              </a:lnSpc>
              <a:spcBef>
                <a:spcPct val="20000"/>
              </a:spcBef>
              <a:buClr>
                <a:schemeClr val="tx2"/>
              </a:buClr>
              <a:defRPr/>
            </a:pPr>
            <a:endParaRPr lang="en-US" sz="2400" dirty="0" smtClean="0">
              <a:cs typeface="Arial" charset="0"/>
            </a:endParaRPr>
          </a:p>
          <a:p>
            <a:pPr marL="0" indent="0" algn="r" rtl="1" eaLnBrk="1" hangingPunct="1">
              <a:lnSpc>
                <a:spcPct val="90000"/>
              </a:lnSpc>
              <a:spcBef>
                <a:spcPct val="20000"/>
              </a:spcBef>
              <a:buClr>
                <a:schemeClr val="tx2"/>
              </a:buClr>
              <a:defRPr/>
            </a:pPr>
            <a:r>
              <a:rPr lang="ar-SA" sz="2400" i="1" dirty="0" smtClean="0">
                <a:cs typeface="Arial" charset="0"/>
              </a:rPr>
              <a:t>وتوجه هيئات المعاهدات انتقادات إلى التحفظات</a:t>
            </a:r>
            <a:endParaRPr lang="en-US" sz="24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4.xml><?xml version="1.0" encoding="utf-8"?>
<ds:datastoreItem xmlns:ds="http://schemas.openxmlformats.org/officeDocument/2006/customXml" ds:itemID="{07244A8B-E5B2-4A71-96C9-3CFD640C569F}">
  <ds:schemaRefs>
    <ds:schemaRef ds:uri="http://purl.org/dc/terms/"/>
    <ds:schemaRef ds:uri="http://schemas.openxmlformats.org/package/2006/metadata/core-properties"/>
    <ds:schemaRef ds:uri="http://schemas.microsoft.com/sharepoint/v3"/>
    <ds:schemaRef ds:uri="http://www.w3.org/XML/1998/namespace"/>
    <ds:schemaRef ds:uri="http://purl.org/dc/elements/1.1/"/>
    <ds:schemaRef ds:uri="http://schemas.microsoft.com/office/2006/documentManagement/types"/>
    <ds:schemaRef ds:uri="http://schemas.microsoft.com/office/2006/metadata/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4032</TotalTime>
  <Words>949</Words>
  <Application>Microsoft Office PowerPoint</Application>
  <PresentationFormat>On-screen Show (4:3)</PresentationFormat>
  <Paragraphs>251</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Thème Office</vt:lpstr>
      <vt:lpstr>التصديق</vt:lpstr>
      <vt:lpstr>PowerPoint Presentation</vt:lpstr>
      <vt:lpstr>ما هو التصديق؟</vt:lpstr>
      <vt:lpstr>حالة التصديق</vt:lpstr>
      <vt:lpstr>من يشارك في التصديق؟</vt:lpstr>
      <vt:lpstr>العوامل التي تؤثر على التصديق</vt:lpstr>
      <vt:lpstr>خطوات التصديق الوطني</vt:lpstr>
      <vt:lpstr>خيارات التصديق الدولي</vt:lpstr>
      <vt:lpstr>الإعلانات والتحفظات</vt:lpstr>
      <vt:lpstr>PowerPoint Presentation</vt:lpstr>
      <vt:lpstr>من يستطيع دعم التصديق</vt:lpstr>
      <vt:lpstr>مناقشة المجموعة</vt:lpstr>
      <vt:lpstr>كيف استطيع أن ادعم التصديق؟</vt:lpstr>
      <vt:lpstr>كيف استطيع أن ادعم التصديق؟</vt:lpstr>
      <vt:lpstr>كيف أستطيع أن ادعم التصديق؟</vt:lpstr>
      <vt:lpstr>كيف استطيع أن ادعم التصديق؟</vt:lpstr>
      <vt:lpstr>كيف استطيع أن ادعم التصديق؟</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abeer el-khuraisha</cp:lastModifiedBy>
  <cp:revision>236</cp:revision>
  <cp:lastPrinted>2015-08-04T11:30:34Z</cp:lastPrinted>
  <dcterms:created xsi:type="dcterms:W3CDTF">2010-05-19T14:44:31Z</dcterms:created>
  <dcterms:modified xsi:type="dcterms:W3CDTF">2015-09-30T06:51:42Z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